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diagrams/quickStyle39.xml" ContentType="application/vnd.openxmlformats-officedocument.drawingml.diagramStyl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layout39.xml" ContentType="application/vnd.openxmlformats-officedocument.drawingml.diagramLayout+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drawing43.xml" ContentType="application/vnd.ms-office.drawingml.diagramDrawing+xml"/>
  <Override PartName="/ppt/diagrams/colors49.xml" ContentType="application/vnd.openxmlformats-officedocument.drawingml.diagramColors+xml"/>
  <Override PartName="/ppt/diagrams/quickStyle31.xml" ContentType="application/vnd.openxmlformats-officedocument.drawingml.diagramStyle+xml"/>
  <Override PartName="/ppt/diagrams/drawing32.xml" ContentType="application/vnd.ms-office.drawingml.diagramDrawing+xml"/>
  <Override PartName="/ppt/diagrams/colors38.xml" ContentType="application/vnd.openxmlformats-officedocument.drawingml.diagramColors+xml"/>
  <Override PartName="/ppt/diagrams/quickStyle42.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layout42.xml" ContentType="application/vnd.openxmlformats-officedocument.drawingml.diagramLayout+xml"/>
  <Override PartName="/ppt/notesSlides/notesSlide7.xml" ContentType="application/vnd.openxmlformats-officedocument.presentationml.notes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diagrams/drawing3.xml" ContentType="application/vnd.ms-office.drawingml.diagramDrawing+xml"/>
  <Override PartName="/ppt/diagrams/layout20.xml" ContentType="application/vnd.openxmlformats-officedocument.drawingml.diagramLayout+xml"/>
  <Override PartName="/ppt/diagrams/colors41.xml" ContentType="application/vnd.openxmlformats-officedocument.drawingml.diagramColors+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diagrams/data43.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Default Extension="emf" ContentType="image/x-emf"/>
  <Override PartName="/ppt/diagrams/data21.xml" ContentType="application/vnd.openxmlformats-officedocument.drawingml.diagramData+xml"/>
  <Override PartName="/ppt/diagrams/quickStyle47.xml" ContentType="application/vnd.openxmlformats-officedocument.drawingml.diagramStyle+xml"/>
  <Override PartName="/ppt/diagrams/drawing48.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ppt/diagrams/drawing37.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diagrams/layout47.xml" ContentType="application/vnd.openxmlformats-officedocument.drawingml.diagramLayout+xml"/>
  <Override PartName="/ppt/diagrams/drawing8.xml" ContentType="application/vnd.ms-office.drawingml.diagramDrawing+xml"/>
  <Override PartName="/ppt/diagrams/layout25.xml" ContentType="application/vnd.openxmlformats-officedocument.drawingml.diagramLayout+xml"/>
  <Override PartName="/ppt/diagrams/quickStyle50.xml" ContentType="application/vnd.openxmlformats-officedocument.drawingml.diagramStyle+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drawing40.xml" ContentType="application/vnd.ms-office.drawingml.diagramDrawing+xml"/>
  <Override PartName="/ppt/diagrams/colors46.xml" ContentType="application/vnd.openxmlformats-officedocument.drawingml.diagramColors+xml"/>
  <Override PartName="/ppt/diagrams/data48.xml" ContentType="application/vnd.openxmlformats-officedocument.drawingml.diagramData+xml"/>
  <Override PartName="/ppt/slides/slide49.xml" ContentType="application/vnd.openxmlformats-officedocument.presentationml.slide+xml"/>
  <Override PartName="/ppt/diagrams/colors24.xml" ContentType="application/vnd.openxmlformats-officedocument.drawingml.diagramColors+xml"/>
  <Override PartName="/ppt/diagrams/data37.xml" ContentType="application/vnd.openxmlformats-officedocument.drawingml.diagramData+xml"/>
  <Override PartName="/ppt/notesSlides/notesSlide4.xml" ContentType="application/vnd.openxmlformats-officedocument.presentationml.notesSlide+xml"/>
  <Override PartName="/ppt/diagrams/layout50.xml" ContentType="application/vnd.openxmlformats-officedocument.drawingml.diagramLayout+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Default Extension="wmf" ContentType="image/x-wmf"/>
  <Override PartName="/ppt/diagrams/quickStyle19.xml" ContentType="application/vnd.openxmlformats-officedocument.drawingml.diagramStyle+xml"/>
  <Override PartName="/ppt/diagrams/data40.xml" ContentType="application/vnd.openxmlformats-officedocument.drawingml.diagramData+xml"/>
  <Override PartName="/ppt/slides/slide41.xml" ContentType="application/vnd.openxmlformats-officedocument.presentationml.slide+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quickStyle44.xml" ContentType="application/vnd.openxmlformats-officedocument.drawingml.diagramStyle+xml"/>
  <Override PartName="/ppt/diagrams/drawing45.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drawing23.xml" ContentType="application/vnd.ms-office.drawingml.diagramDrawing+xml"/>
  <Override PartName="/ppt/diagrams/colors29.xml" ContentType="application/vnd.openxmlformats-officedocument.drawingml.diagramColors+xml"/>
  <Override PartName="/ppt/diagrams/layout44.xml" ContentType="application/vnd.openxmlformats-officedocument.drawingml.diagramLayout+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layout33.xml" ContentType="application/vnd.openxmlformats-officedocument.drawingml.diagramLayout+xml"/>
  <Override PartName="/ppt/slides/slide7.xml" ContentType="application/vnd.openxmlformats-officedocument.presentationml.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notesSlides/notesSlide5.xml" ContentType="application/vnd.openxmlformats-officedocument.presentationml.notesSlide+xml"/>
  <Override PartName="/ppt/diagrams/colors43.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diagrams/data45.xml" ContentType="application/vnd.openxmlformats-officedocument.drawingml.diagramData+xml"/>
  <Override PartName="/ppt/diagrams/colors50.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diagrams/data41.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diagrams/layout38.xml" ContentType="application/vnd.openxmlformats-officedocument.drawingml.diagramLayout+xml"/>
  <Override PartName="/ppt/diagrams/quickStyle45.xml" ContentType="application/vnd.openxmlformats-officedocument.drawingml.diagramStyle+xml"/>
  <Override PartName="/ppt/diagrams/drawing46.xml" ContentType="application/vnd.ms-office.drawingml.diagramDrawing+xml"/>
  <Override PartName="/ppt/diagrams/layout49.xml" ContentType="application/vnd.openxmlformats-officedocument.drawingml.diagramLayout+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drawing42.xml" ContentType="application/vnd.ms-office.drawingml.diagramDrawing+xml"/>
  <Override PartName="/ppt/diagrams/layout45.xml" ContentType="application/vnd.openxmlformats-officedocument.drawingml.diagramLayout+xml"/>
  <Override PartName="/ppt/diagrams/colors48.xml" ContentType="application/vnd.openxmlformats-officedocument.drawingml.diagramColors+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ata39.xml" ContentType="application/vnd.openxmlformats-officedocument.drawingml.diagramData+xml"/>
  <Override PartName="/ppt/diagrams/layout41.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diagrams/quickStyle46.xml" ContentType="application/vnd.openxmlformats-officedocument.drawingml.diagramStyle+xml"/>
  <Override PartName="/ppt/diagrams/drawing47.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layout46.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35.xml" ContentType="application/vnd.openxmlformats-officedocument.drawingml.diagramLayout+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diagrams/drawing50.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diagrams/drawing19.xml" ContentType="application/vnd.ms-office.drawingml.diagramDrawing+xml"/>
  <Override PartName="/ppt/diagrams/quickStyle29.xml" ContentType="application/vnd.openxmlformats-officedocument.drawingml.diagramStyle+xml"/>
  <Override PartName="/ppt/diagrams/data50.xml" ContentType="application/vnd.openxmlformats-officedocument.drawingml.diagramData+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diagrams/drawing44.xml" ContentType="application/vnd.ms-office.drawingml.diagramDrawing+xml"/>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colors39.xml" ContentType="application/vnd.openxmlformats-officedocument.drawingml.diagramColors+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layout43.xml" ContentType="application/vnd.openxmlformats-officedocument.drawingml.diagramLayout+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Override PartName="/ppt/diagrams/quickStyle48.xml" ContentType="application/vnd.openxmlformats-officedocument.drawingml.diagramStyle+xml"/>
  <Override PartName="/ppt/diagrams/drawing49.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diagrams/layout48.xml" ContentType="application/vnd.openxmlformats-officedocument.drawingml.diagramLayout+xml"/>
  <Override PartName="/ppt/slides/slide12.xml" ContentType="application/vnd.openxmlformats-officedocument.presentationml.slide+xml"/>
  <Override PartName="/ppt/diagrams/quickStyle15.xml" ContentType="application/vnd.openxmlformats-officedocument.drawingml.diagramStyle+xml"/>
  <Override PartName="/ppt/diagrams/drawing16.xml" ContentType="application/vnd.ms-office.drawingml.diagramDrawing+xml"/>
  <Override PartName="/ppt/diagrams/layout37.xml" ContentType="application/vnd.openxmlformats-officedocument.drawingml.diagramLayout+xml"/>
  <Override PartName="/ppt/diagrams/drawing9.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diagrams/drawing41.xml" ContentType="application/vnd.ms-office.drawingml.diagramDrawing+xml"/>
  <Override PartName="/ppt/diagrams/colors47.xml" ContentType="application/vnd.openxmlformats-officedocument.drawingml.diagramColors+xml"/>
  <Override PartName="/ppt/diagrams/quickStyle9.xml" ContentType="application/vnd.openxmlformats-officedocument.drawingml.diagramStyle+xml"/>
  <Override PartName="/ppt/diagrams/drawing30.xml" ContentType="application/vnd.ms-office.drawingml.diagramDrawing+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96" r:id="rId1"/>
  </p:sldMasterIdLst>
  <p:notesMasterIdLst>
    <p:notesMasterId r:id="rId54"/>
  </p:notesMasterIdLst>
  <p:sldIdLst>
    <p:sldId id="256" r:id="rId2"/>
    <p:sldId id="271" r:id="rId3"/>
    <p:sldId id="272" r:id="rId4"/>
    <p:sldId id="273" r:id="rId5"/>
    <p:sldId id="274" r:id="rId6"/>
    <p:sldId id="275" r:id="rId7"/>
    <p:sldId id="276" r:id="rId8"/>
    <p:sldId id="353" r:id="rId9"/>
    <p:sldId id="278" r:id="rId10"/>
    <p:sldId id="354" r:id="rId11"/>
    <p:sldId id="280" r:id="rId12"/>
    <p:sldId id="319" r:id="rId13"/>
    <p:sldId id="282" r:id="rId14"/>
    <p:sldId id="284" r:id="rId15"/>
    <p:sldId id="285" r:id="rId16"/>
    <p:sldId id="286" r:id="rId17"/>
    <p:sldId id="325" r:id="rId18"/>
    <p:sldId id="326" r:id="rId19"/>
    <p:sldId id="327" r:id="rId20"/>
    <p:sldId id="352" r:id="rId21"/>
    <p:sldId id="321" r:id="rId22"/>
    <p:sldId id="330" r:id="rId23"/>
    <p:sldId id="288" r:id="rId24"/>
    <p:sldId id="289" r:id="rId25"/>
    <p:sldId id="331" r:id="rId26"/>
    <p:sldId id="332" r:id="rId27"/>
    <p:sldId id="333" r:id="rId28"/>
    <p:sldId id="334" r:id="rId29"/>
    <p:sldId id="335" r:id="rId30"/>
    <p:sldId id="336" r:id="rId31"/>
    <p:sldId id="337" r:id="rId32"/>
    <p:sldId id="338" r:id="rId33"/>
    <p:sldId id="339" r:id="rId34"/>
    <p:sldId id="322" r:id="rId35"/>
    <p:sldId id="298" r:id="rId36"/>
    <p:sldId id="299" r:id="rId37"/>
    <p:sldId id="300" r:id="rId38"/>
    <p:sldId id="301" r:id="rId39"/>
    <p:sldId id="302" r:id="rId40"/>
    <p:sldId id="303" r:id="rId41"/>
    <p:sldId id="345" r:id="rId42"/>
    <p:sldId id="346" r:id="rId43"/>
    <p:sldId id="323" r:id="rId44"/>
    <p:sldId id="347" r:id="rId45"/>
    <p:sldId id="348" r:id="rId46"/>
    <p:sldId id="349" r:id="rId47"/>
    <p:sldId id="306" r:id="rId48"/>
    <p:sldId id="350" r:id="rId49"/>
    <p:sldId id="351" r:id="rId50"/>
    <p:sldId id="320" r:id="rId51"/>
    <p:sldId id="317" r:id="rId52"/>
    <p:sldId id="318" r:id="rId5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1CBCB"/>
    <a:srgbClr val="FF0000"/>
    <a:srgbClr val="008000"/>
    <a:srgbClr val="0066FF"/>
    <a:srgbClr val="B904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091" autoAdjust="0"/>
    <p:restoredTop sz="90926" autoAdjust="0"/>
  </p:normalViewPr>
  <p:slideViewPr>
    <p:cSldViewPr showGuides="1">
      <p:cViewPr>
        <p:scale>
          <a:sx n="100" d="100"/>
          <a:sy n="100" d="100"/>
        </p:scale>
        <p:origin x="-276" y="-330"/>
      </p:cViewPr>
      <p:guideLst>
        <p:guide orient="horz" pos="576"/>
        <p:guide pos="120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3136B2-FF49-4D85-A1A5-E396BFF35C7D}"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en-ZA"/>
        </a:p>
      </dgm:t>
    </dgm:pt>
    <dgm:pt modelId="{238481D9-4781-4026-8993-665AE543D03C}">
      <dgm:prSet>
        <dgm:style>
          <a:lnRef idx="0">
            <a:schemeClr val="accent2"/>
          </a:lnRef>
          <a:fillRef idx="3">
            <a:schemeClr val="accent2"/>
          </a:fillRef>
          <a:effectRef idx="3">
            <a:schemeClr val="accent2"/>
          </a:effectRef>
          <a:fontRef idx="minor">
            <a:schemeClr val="lt1"/>
          </a:fontRef>
        </dgm:style>
      </dgm:prSet>
      <dgm:spPr/>
      <dgm:t>
        <a:bodyPr/>
        <a:lstStyle/>
        <a:p>
          <a:pPr rtl="0"/>
          <a:r>
            <a:rPr lang="en-ZA" i="1" dirty="0" smtClean="0"/>
            <a:t>Review </a:t>
          </a:r>
          <a:r>
            <a:rPr lang="en-ZA" i="0" dirty="0" smtClean="0"/>
            <a:t>measures progress in local government</a:t>
          </a:r>
          <a:endParaRPr lang="en-ZA" i="0" dirty="0"/>
        </a:p>
      </dgm:t>
    </dgm:pt>
    <dgm:pt modelId="{B51BAA9B-1716-4C72-AE14-CB8D7BBC7A25}" type="parTrans" cxnId="{82D3C24A-BCDE-4B81-9A08-7CCC4A5E91C9}">
      <dgm:prSet/>
      <dgm:spPr/>
      <dgm:t>
        <a:bodyPr/>
        <a:lstStyle/>
        <a:p>
          <a:endParaRPr lang="en-ZA"/>
        </a:p>
      </dgm:t>
    </dgm:pt>
    <dgm:pt modelId="{740DF350-6F6B-44EA-B183-EAF6422F7E68}" type="sibTrans" cxnId="{82D3C24A-BCDE-4B81-9A08-7CCC4A5E91C9}">
      <dgm:prSet/>
      <dgm:spPr/>
      <dgm:t>
        <a:bodyPr/>
        <a:lstStyle/>
        <a:p>
          <a:endParaRPr lang="en-ZA"/>
        </a:p>
      </dgm:t>
    </dgm:pt>
    <dgm:pt modelId="{F550037B-182C-4660-8D07-AF62B3C2D2A7}">
      <dgm:prSet/>
      <dgm:spPr/>
      <dgm:t>
        <a:bodyPr/>
        <a:lstStyle/>
        <a:p>
          <a:pPr rtl="0"/>
          <a:r>
            <a:rPr lang="en-ZA" dirty="0" smtClean="0"/>
            <a:t>Allows progress over the last three years to be measured</a:t>
          </a:r>
          <a:endParaRPr lang="en-ZA" dirty="0"/>
        </a:p>
      </dgm:t>
    </dgm:pt>
    <dgm:pt modelId="{CADA9957-59C6-4BD2-8588-689381DC4F68}" type="parTrans" cxnId="{50ECC8E9-706B-41D2-9C61-2C65D2845761}">
      <dgm:prSet/>
      <dgm:spPr/>
      <dgm:t>
        <a:bodyPr/>
        <a:lstStyle/>
        <a:p>
          <a:endParaRPr lang="en-ZA"/>
        </a:p>
      </dgm:t>
    </dgm:pt>
    <dgm:pt modelId="{2DA95C0F-1751-40B3-BD7F-E67A863FE2DA}" type="sibTrans" cxnId="{50ECC8E9-706B-41D2-9C61-2C65D2845761}">
      <dgm:prSet/>
      <dgm:spPr/>
      <dgm:t>
        <a:bodyPr/>
        <a:lstStyle/>
        <a:p>
          <a:endParaRPr lang="en-ZA"/>
        </a:p>
      </dgm:t>
    </dgm:pt>
    <dgm:pt modelId="{FB3EA81E-BE8C-418B-BD0E-400EED6E70E1}">
      <dgm:prSet>
        <dgm:style>
          <a:lnRef idx="0">
            <a:schemeClr val="accent2"/>
          </a:lnRef>
          <a:fillRef idx="3">
            <a:schemeClr val="accent2"/>
          </a:fillRef>
          <a:effectRef idx="3">
            <a:schemeClr val="accent2"/>
          </a:effectRef>
          <a:fontRef idx="minor">
            <a:schemeClr val="lt1"/>
          </a:fontRef>
        </dgm:style>
      </dgm:prSet>
      <dgm:spPr/>
      <dgm:t>
        <a:bodyPr/>
        <a:lstStyle/>
        <a:p>
          <a:pPr rtl="0"/>
          <a:r>
            <a:rPr lang="en-ZA" i="1" dirty="0" smtClean="0"/>
            <a:t>Review </a:t>
          </a:r>
          <a:r>
            <a:rPr lang="en-ZA" i="0" dirty="0" smtClean="0"/>
            <a:t> shows where municipalities have allocated and spent public money</a:t>
          </a:r>
          <a:r>
            <a:rPr lang="en-ZA" i="1" dirty="0" smtClean="0"/>
            <a:t> </a:t>
          </a:r>
          <a:endParaRPr lang="en-ZA" i="1" dirty="0"/>
        </a:p>
      </dgm:t>
    </dgm:pt>
    <dgm:pt modelId="{DCC21A37-8274-4EE5-BD9C-0F9BC4B9A89B}" type="parTrans" cxnId="{D4D7E4A7-5CF9-420B-8633-4DF565E4DFDA}">
      <dgm:prSet/>
      <dgm:spPr/>
      <dgm:t>
        <a:bodyPr/>
        <a:lstStyle/>
        <a:p>
          <a:endParaRPr lang="en-ZA"/>
        </a:p>
      </dgm:t>
    </dgm:pt>
    <dgm:pt modelId="{4395F77B-4D63-4882-BFE8-8B262041214A}" type="sibTrans" cxnId="{D4D7E4A7-5CF9-420B-8633-4DF565E4DFDA}">
      <dgm:prSet/>
      <dgm:spPr/>
      <dgm:t>
        <a:bodyPr/>
        <a:lstStyle/>
        <a:p>
          <a:endParaRPr lang="en-ZA"/>
        </a:p>
      </dgm:t>
    </dgm:pt>
    <dgm:pt modelId="{4B9FEF8F-C2B6-448E-973B-288A8033DAAA}">
      <dgm:prSet/>
      <dgm:spPr/>
      <dgm:t>
        <a:bodyPr/>
        <a:lstStyle/>
        <a:p>
          <a:pPr rtl="0"/>
          <a:r>
            <a:rPr lang="en-ZA" dirty="0" smtClean="0"/>
            <a:t>Are municipal budgets allocating funds in line with development priorities?</a:t>
          </a:r>
          <a:endParaRPr lang="en-ZA" dirty="0"/>
        </a:p>
      </dgm:t>
    </dgm:pt>
    <dgm:pt modelId="{78F0D935-A406-4767-A578-4B519EA5F728}" type="parTrans" cxnId="{17F0C8DA-9032-429E-926F-625294F160EA}">
      <dgm:prSet/>
      <dgm:spPr/>
      <dgm:t>
        <a:bodyPr/>
        <a:lstStyle/>
        <a:p>
          <a:endParaRPr lang="en-ZA"/>
        </a:p>
      </dgm:t>
    </dgm:pt>
    <dgm:pt modelId="{2BCA23DE-D83C-4B83-958B-5887FF06BF16}" type="sibTrans" cxnId="{17F0C8DA-9032-429E-926F-625294F160EA}">
      <dgm:prSet/>
      <dgm:spPr/>
      <dgm:t>
        <a:bodyPr/>
        <a:lstStyle/>
        <a:p>
          <a:endParaRPr lang="en-ZA"/>
        </a:p>
      </dgm:t>
    </dgm:pt>
    <dgm:pt modelId="{057E3ABD-0A17-4A06-9D19-FBCD8E05DFF0}">
      <dgm:prSet>
        <dgm:style>
          <a:lnRef idx="0">
            <a:schemeClr val="accent2"/>
          </a:lnRef>
          <a:fillRef idx="3">
            <a:schemeClr val="accent2"/>
          </a:fillRef>
          <a:effectRef idx="3">
            <a:schemeClr val="accent2"/>
          </a:effectRef>
          <a:fontRef idx="minor">
            <a:schemeClr val="lt1"/>
          </a:fontRef>
        </dgm:style>
      </dgm:prSet>
      <dgm:spPr/>
      <dgm:t>
        <a:bodyPr/>
        <a:lstStyle/>
        <a:p>
          <a:pPr rtl="0"/>
          <a:r>
            <a:rPr lang="en-ZA" i="1" dirty="0" smtClean="0"/>
            <a:t>Review </a:t>
          </a:r>
          <a:r>
            <a:rPr lang="en-ZA" i="0" dirty="0" smtClean="0"/>
            <a:t>explores developmental role of municipalities</a:t>
          </a:r>
          <a:endParaRPr lang="en-ZA" i="0" dirty="0"/>
        </a:p>
      </dgm:t>
    </dgm:pt>
    <dgm:pt modelId="{ECB3B840-B5E9-43F2-B4DC-92B983E45826}" type="parTrans" cxnId="{41F38FDA-8B32-4C0A-B22D-13D549FC6E27}">
      <dgm:prSet/>
      <dgm:spPr/>
      <dgm:t>
        <a:bodyPr/>
        <a:lstStyle/>
        <a:p>
          <a:endParaRPr lang="en-ZA"/>
        </a:p>
      </dgm:t>
    </dgm:pt>
    <dgm:pt modelId="{22069EA9-7226-4B01-BF49-DF4F41DCFA0C}" type="sibTrans" cxnId="{41F38FDA-8B32-4C0A-B22D-13D549FC6E27}">
      <dgm:prSet/>
      <dgm:spPr/>
      <dgm:t>
        <a:bodyPr/>
        <a:lstStyle/>
        <a:p>
          <a:endParaRPr lang="en-ZA"/>
        </a:p>
      </dgm:t>
    </dgm:pt>
    <dgm:pt modelId="{6A503600-2698-458E-8BEA-08364EA0EBF8}">
      <dgm:prSet/>
      <dgm:spPr/>
      <dgm:t>
        <a:bodyPr/>
        <a:lstStyle/>
        <a:p>
          <a:pPr rtl="0"/>
          <a:r>
            <a:rPr lang="en-ZA" dirty="0" smtClean="0"/>
            <a:t>Does government need to adopt a more differentiated approach to enable  rural and urban municipalities to be more effective?</a:t>
          </a:r>
          <a:endParaRPr lang="en-ZA" dirty="0"/>
        </a:p>
      </dgm:t>
    </dgm:pt>
    <dgm:pt modelId="{9E2357F4-37CE-4859-8882-D65F8BFDCB06}" type="parTrans" cxnId="{3CB83B54-4137-41B0-80AF-B43F2AB8C255}">
      <dgm:prSet/>
      <dgm:spPr/>
      <dgm:t>
        <a:bodyPr/>
        <a:lstStyle/>
        <a:p>
          <a:endParaRPr lang="en-ZA"/>
        </a:p>
      </dgm:t>
    </dgm:pt>
    <dgm:pt modelId="{19EC8BCE-2F72-42AE-8079-FE5DA26E4A38}" type="sibTrans" cxnId="{3CB83B54-4137-41B0-80AF-B43F2AB8C255}">
      <dgm:prSet/>
      <dgm:spPr/>
      <dgm:t>
        <a:bodyPr/>
        <a:lstStyle/>
        <a:p>
          <a:endParaRPr lang="en-ZA"/>
        </a:p>
      </dgm:t>
    </dgm:pt>
    <dgm:pt modelId="{1808C161-1C5E-45D4-98D3-8A4F03843AEF}">
      <dgm:prSet/>
      <dgm:spPr/>
      <dgm:t>
        <a:bodyPr/>
        <a:lstStyle/>
        <a:p>
          <a:pPr rtl="0"/>
          <a:r>
            <a:rPr lang="en-ZA" dirty="0" smtClean="0"/>
            <a:t>Are policies delivering the intended outcomes?</a:t>
          </a:r>
          <a:endParaRPr lang="en-ZA" dirty="0"/>
        </a:p>
      </dgm:t>
    </dgm:pt>
    <dgm:pt modelId="{16BD87B5-7FE6-4631-9F15-4150E854CD04}" type="parTrans" cxnId="{2B5358DA-1BE0-46AD-8313-8D62B9CADE4F}">
      <dgm:prSet/>
      <dgm:spPr/>
      <dgm:t>
        <a:bodyPr/>
        <a:lstStyle/>
        <a:p>
          <a:endParaRPr lang="en-US"/>
        </a:p>
      </dgm:t>
    </dgm:pt>
    <dgm:pt modelId="{34E14418-6339-4AB6-A46B-4301335B5FF7}" type="sibTrans" cxnId="{2B5358DA-1BE0-46AD-8313-8D62B9CADE4F}">
      <dgm:prSet/>
      <dgm:spPr/>
      <dgm:t>
        <a:bodyPr/>
        <a:lstStyle/>
        <a:p>
          <a:endParaRPr lang="en-US"/>
        </a:p>
      </dgm:t>
    </dgm:pt>
    <dgm:pt modelId="{DBCFEDBA-2652-4C45-AA20-7B41DB656D4A}">
      <dgm:prSet/>
      <dgm:spPr/>
      <dgm:t>
        <a:bodyPr/>
        <a:lstStyle/>
        <a:p>
          <a:pPr rtl="0"/>
          <a:r>
            <a:rPr lang="en-ZA" dirty="0" smtClean="0"/>
            <a:t>Are municipalities delivering services to all?</a:t>
          </a:r>
          <a:endParaRPr lang="en-ZA" dirty="0"/>
        </a:p>
      </dgm:t>
    </dgm:pt>
    <dgm:pt modelId="{98A6F04A-0AC1-4804-AF5B-EF8870F65154}" type="parTrans" cxnId="{8B8BD216-9591-4F5D-ADB6-65F4155E0D8F}">
      <dgm:prSet/>
      <dgm:spPr/>
      <dgm:t>
        <a:bodyPr/>
        <a:lstStyle/>
        <a:p>
          <a:endParaRPr lang="en-US"/>
        </a:p>
      </dgm:t>
    </dgm:pt>
    <dgm:pt modelId="{36834636-5F0B-4A84-AD29-F08862DCA1FE}" type="sibTrans" cxnId="{8B8BD216-9591-4F5D-ADB6-65F4155E0D8F}">
      <dgm:prSet/>
      <dgm:spPr/>
      <dgm:t>
        <a:bodyPr/>
        <a:lstStyle/>
        <a:p>
          <a:endParaRPr lang="en-US"/>
        </a:p>
      </dgm:t>
    </dgm:pt>
    <dgm:pt modelId="{ACEB2EFA-EF4A-4399-9903-C3459999C598}">
      <dgm:prSet/>
      <dgm:spPr/>
      <dgm:t>
        <a:bodyPr/>
        <a:lstStyle/>
        <a:p>
          <a:pPr rtl="0"/>
          <a:r>
            <a:rPr lang="en-ZA" dirty="0" smtClean="0"/>
            <a:t>Are budgets buying the planned outputs?</a:t>
          </a:r>
          <a:endParaRPr lang="en-ZA" dirty="0"/>
        </a:p>
      </dgm:t>
    </dgm:pt>
    <dgm:pt modelId="{5A715237-4E69-4D9F-BAD7-99A8BEE100A5}" type="parTrans" cxnId="{8E688282-4186-4146-A428-F9D574B781B9}">
      <dgm:prSet/>
      <dgm:spPr/>
      <dgm:t>
        <a:bodyPr/>
        <a:lstStyle/>
        <a:p>
          <a:endParaRPr lang="en-US"/>
        </a:p>
      </dgm:t>
    </dgm:pt>
    <dgm:pt modelId="{FCA950A1-BAAA-4DDE-AA4A-2ABE9BA9FDFE}" type="sibTrans" cxnId="{8E688282-4186-4146-A428-F9D574B781B9}">
      <dgm:prSet/>
      <dgm:spPr/>
      <dgm:t>
        <a:bodyPr/>
        <a:lstStyle/>
        <a:p>
          <a:endParaRPr lang="en-US"/>
        </a:p>
      </dgm:t>
    </dgm:pt>
    <dgm:pt modelId="{B991E0BC-CFED-4D78-9BEF-80FB47D6B6C9}">
      <dgm:prSet>
        <dgm:style>
          <a:lnRef idx="0">
            <a:schemeClr val="accent2"/>
          </a:lnRef>
          <a:fillRef idx="3">
            <a:schemeClr val="accent2"/>
          </a:fillRef>
          <a:effectRef idx="3">
            <a:schemeClr val="accent2"/>
          </a:effectRef>
          <a:fontRef idx="minor">
            <a:schemeClr val="lt1"/>
          </a:fontRef>
        </dgm:style>
      </dgm:prSet>
      <dgm:spPr/>
      <dgm:t>
        <a:bodyPr/>
        <a:lstStyle/>
        <a:p>
          <a:pPr rtl="0"/>
          <a:r>
            <a:rPr lang="en-ZA" i="1" dirty="0" smtClean="0"/>
            <a:t>Review </a:t>
          </a:r>
          <a:r>
            <a:rPr lang="en-ZA" dirty="0" smtClean="0"/>
            <a:t>shows link between policies, budgets, expenditures and outputs</a:t>
          </a:r>
          <a:endParaRPr lang="en-ZA" dirty="0"/>
        </a:p>
      </dgm:t>
    </dgm:pt>
    <dgm:pt modelId="{CB29FCD8-968F-4DE9-B070-CD8D5B0EFA6B}" type="parTrans" cxnId="{59E955AC-75FC-47FA-AA47-716F51DD1F37}">
      <dgm:prSet/>
      <dgm:spPr/>
      <dgm:t>
        <a:bodyPr/>
        <a:lstStyle/>
        <a:p>
          <a:endParaRPr lang="en-US"/>
        </a:p>
      </dgm:t>
    </dgm:pt>
    <dgm:pt modelId="{31995A18-354D-4FF7-83A4-4F9DB12023E8}" type="sibTrans" cxnId="{59E955AC-75FC-47FA-AA47-716F51DD1F37}">
      <dgm:prSet/>
      <dgm:spPr/>
      <dgm:t>
        <a:bodyPr/>
        <a:lstStyle/>
        <a:p>
          <a:endParaRPr lang="en-US"/>
        </a:p>
      </dgm:t>
    </dgm:pt>
    <dgm:pt modelId="{9552477F-8492-4687-8EBE-B62D40C6ED0E}" type="pres">
      <dgm:prSet presAssocID="{693136B2-FF49-4D85-A1A5-E396BFF35C7D}" presName="Name0" presStyleCnt="0">
        <dgm:presLayoutVars>
          <dgm:dir/>
          <dgm:animLvl val="lvl"/>
          <dgm:resizeHandles val="exact"/>
        </dgm:presLayoutVars>
      </dgm:prSet>
      <dgm:spPr/>
      <dgm:t>
        <a:bodyPr/>
        <a:lstStyle/>
        <a:p>
          <a:endParaRPr lang="en-ZA"/>
        </a:p>
      </dgm:t>
    </dgm:pt>
    <dgm:pt modelId="{435DBFD1-F57F-4997-98EE-5FF21D429EFA}" type="pres">
      <dgm:prSet presAssocID="{238481D9-4781-4026-8993-665AE543D03C}" presName="linNode" presStyleCnt="0"/>
      <dgm:spPr/>
      <dgm:t>
        <a:bodyPr/>
        <a:lstStyle/>
        <a:p>
          <a:endParaRPr lang="en-GB"/>
        </a:p>
      </dgm:t>
    </dgm:pt>
    <dgm:pt modelId="{C7005EC3-7DFE-42B7-B8E7-0AB4F12C864D}" type="pres">
      <dgm:prSet presAssocID="{238481D9-4781-4026-8993-665AE543D03C}" presName="parentText" presStyleLbl="node1" presStyleIdx="0" presStyleCnt="4" custScaleX="100196" custScaleY="128384" custLinFactNeighborY="0">
        <dgm:presLayoutVars>
          <dgm:chMax val="1"/>
          <dgm:bulletEnabled val="1"/>
        </dgm:presLayoutVars>
      </dgm:prSet>
      <dgm:spPr/>
      <dgm:t>
        <a:bodyPr/>
        <a:lstStyle/>
        <a:p>
          <a:endParaRPr lang="en-ZA"/>
        </a:p>
      </dgm:t>
    </dgm:pt>
    <dgm:pt modelId="{49B9143F-C8D7-44B6-8F76-0130FB8DD553}" type="pres">
      <dgm:prSet presAssocID="{238481D9-4781-4026-8993-665AE543D03C}" presName="descendantText" presStyleLbl="alignAccFollowNode1" presStyleIdx="0" presStyleCnt="4" custScaleY="165603" custLinFactNeighborX="136" custLinFactNeighborY="-216">
        <dgm:presLayoutVars>
          <dgm:bulletEnabled val="1"/>
        </dgm:presLayoutVars>
      </dgm:prSet>
      <dgm:spPr/>
      <dgm:t>
        <a:bodyPr/>
        <a:lstStyle/>
        <a:p>
          <a:endParaRPr lang="en-ZA"/>
        </a:p>
      </dgm:t>
    </dgm:pt>
    <dgm:pt modelId="{B5BA228B-43D4-4C70-B69A-2DFFEEBA6DC4}" type="pres">
      <dgm:prSet presAssocID="{740DF350-6F6B-44EA-B183-EAF6422F7E68}" presName="sp" presStyleCnt="0"/>
      <dgm:spPr/>
      <dgm:t>
        <a:bodyPr/>
        <a:lstStyle/>
        <a:p>
          <a:endParaRPr lang="en-GB"/>
        </a:p>
      </dgm:t>
    </dgm:pt>
    <dgm:pt modelId="{91B0AF2D-0DCE-4B15-A924-0A1E80E92D55}" type="pres">
      <dgm:prSet presAssocID="{FB3EA81E-BE8C-418B-BD0E-400EED6E70E1}" presName="linNode" presStyleCnt="0"/>
      <dgm:spPr/>
      <dgm:t>
        <a:bodyPr/>
        <a:lstStyle/>
        <a:p>
          <a:endParaRPr lang="en-GB"/>
        </a:p>
      </dgm:t>
    </dgm:pt>
    <dgm:pt modelId="{1A9688C2-70BF-49AF-89DD-D2B952FF60BE}" type="pres">
      <dgm:prSet presAssocID="{FB3EA81E-BE8C-418B-BD0E-400EED6E70E1}" presName="parentText" presStyleLbl="node1" presStyleIdx="1" presStyleCnt="4" custScaleX="1592235" custScaleY="137533">
        <dgm:presLayoutVars>
          <dgm:chMax val="1"/>
          <dgm:bulletEnabled val="1"/>
        </dgm:presLayoutVars>
      </dgm:prSet>
      <dgm:spPr/>
      <dgm:t>
        <a:bodyPr/>
        <a:lstStyle/>
        <a:p>
          <a:endParaRPr lang="en-ZA"/>
        </a:p>
      </dgm:t>
    </dgm:pt>
    <dgm:pt modelId="{3FC51E92-854E-4A6B-8A67-6037D3C68137}" type="pres">
      <dgm:prSet presAssocID="{FB3EA81E-BE8C-418B-BD0E-400EED6E70E1}" presName="descendantText" presStyleLbl="alignAccFollowNode1" presStyleIdx="1" presStyleCnt="4" custScaleX="1587965" custScaleY="183912">
        <dgm:presLayoutVars>
          <dgm:bulletEnabled val="1"/>
        </dgm:presLayoutVars>
      </dgm:prSet>
      <dgm:spPr/>
      <dgm:t>
        <a:bodyPr/>
        <a:lstStyle/>
        <a:p>
          <a:endParaRPr lang="en-ZA"/>
        </a:p>
      </dgm:t>
    </dgm:pt>
    <dgm:pt modelId="{051BCC07-78E1-4E97-9A4B-0997ECD377BF}" type="pres">
      <dgm:prSet presAssocID="{4395F77B-4D63-4882-BFE8-8B262041214A}" presName="sp" presStyleCnt="0"/>
      <dgm:spPr/>
      <dgm:t>
        <a:bodyPr/>
        <a:lstStyle/>
        <a:p>
          <a:endParaRPr lang="en-GB"/>
        </a:p>
      </dgm:t>
    </dgm:pt>
    <dgm:pt modelId="{F60B096A-CD2B-4C21-98BA-9140ECA6912B}" type="pres">
      <dgm:prSet presAssocID="{057E3ABD-0A17-4A06-9D19-FBCD8E05DFF0}" presName="linNode" presStyleCnt="0"/>
      <dgm:spPr/>
      <dgm:t>
        <a:bodyPr/>
        <a:lstStyle/>
        <a:p>
          <a:endParaRPr lang="en-GB"/>
        </a:p>
      </dgm:t>
    </dgm:pt>
    <dgm:pt modelId="{397B1D01-34F5-4041-87D6-8631D349C65A}" type="pres">
      <dgm:prSet presAssocID="{057E3ABD-0A17-4A06-9D19-FBCD8E05DFF0}" presName="parentText" presStyleLbl="node1" presStyleIdx="2" presStyleCnt="4" custScaleY="97983">
        <dgm:presLayoutVars>
          <dgm:chMax val="1"/>
          <dgm:bulletEnabled val="1"/>
        </dgm:presLayoutVars>
      </dgm:prSet>
      <dgm:spPr/>
      <dgm:t>
        <a:bodyPr/>
        <a:lstStyle/>
        <a:p>
          <a:endParaRPr lang="en-ZA"/>
        </a:p>
      </dgm:t>
    </dgm:pt>
    <dgm:pt modelId="{241BC18C-9163-42E9-AA4B-A282B4CCD165}" type="pres">
      <dgm:prSet presAssocID="{057E3ABD-0A17-4A06-9D19-FBCD8E05DFF0}" presName="descendantText" presStyleLbl="alignAccFollowNode1" presStyleIdx="2" presStyleCnt="4" custScaleY="128619">
        <dgm:presLayoutVars>
          <dgm:bulletEnabled val="1"/>
        </dgm:presLayoutVars>
      </dgm:prSet>
      <dgm:spPr/>
      <dgm:t>
        <a:bodyPr/>
        <a:lstStyle/>
        <a:p>
          <a:endParaRPr lang="en-ZA"/>
        </a:p>
      </dgm:t>
    </dgm:pt>
    <dgm:pt modelId="{95B482FA-3E65-4C9E-AAC9-3CAE997ED787}" type="pres">
      <dgm:prSet presAssocID="{22069EA9-7226-4B01-BF49-DF4F41DCFA0C}" presName="sp" presStyleCnt="0"/>
      <dgm:spPr/>
      <dgm:t>
        <a:bodyPr/>
        <a:lstStyle/>
        <a:p>
          <a:endParaRPr lang="en-GB"/>
        </a:p>
      </dgm:t>
    </dgm:pt>
    <dgm:pt modelId="{038633F9-7059-433A-B746-41D14870A073}" type="pres">
      <dgm:prSet presAssocID="{B991E0BC-CFED-4D78-9BEF-80FB47D6B6C9}" presName="linNode" presStyleCnt="0"/>
      <dgm:spPr/>
      <dgm:t>
        <a:bodyPr/>
        <a:lstStyle/>
        <a:p>
          <a:endParaRPr lang="en-GB"/>
        </a:p>
      </dgm:t>
    </dgm:pt>
    <dgm:pt modelId="{CCB4444E-F742-46A4-A768-989C360F2B73}" type="pres">
      <dgm:prSet presAssocID="{B991E0BC-CFED-4D78-9BEF-80FB47D6B6C9}" presName="parentText" presStyleLbl="node1" presStyleIdx="3" presStyleCnt="4">
        <dgm:presLayoutVars>
          <dgm:chMax val="1"/>
          <dgm:bulletEnabled val="1"/>
        </dgm:presLayoutVars>
      </dgm:prSet>
      <dgm:spPr/>
      <dgm:t>
        <a:bodyPr/>
        <a:lstStyle/>
        <a:p>
          <a:endParaRPr lang="en-US"/>
        </a:p>
      </dgm:t>
    </dgm:pt>
    <dgm:pt modelId="{A1821F12-2AB7-498A-9B2D-551AD5F83615}" type="pres">
      <dgm:prSet presAssocID="{B991E0BC-CFED-4D78-9BEF-80FB47D6B6C9}" presName="descendantText" presStyleLbl="alignAccFollowNode1" presStyleIdx="3" presStyleCnt="4" custScaleY="123615">
        <dgm:presLayoutVars>
          <dgm:bulletEnabled val="1"/>
        </dgm:presLayoutVars>
      </dgm:prSet>
      <dgm:spPr/>
      <dgm:t>
        <a:bodyPr/>
        <a:lstStyle/>
        <a:p>
          <a:endParaRPr lang="en-US"/>
        </a:p>
      </dgm:t>
    </dgm:pt>
  </dgm:ptLst>
  <dgm:cxnLst>
    <dgm:cxn modelId="{2B5358DA-1BE0-46AD-8313-8D62B9CADE4F}" srcId="{B991E0BC-CFED-4D78-9BEF-80FB47D6B6C9}" destId="{1808C161-1C5E-45D4-98D3-8A4F03843AEF}" srcOrd="0" destOrd="0" parTransId="{16BD87B5-7FE6-4631-9F15-4150E854CD04}" sibTransId="{34E14418-6339-4AB6-A46B-4301335B5FF7}"/>
    <dgm:cxn modelId="{8B8BD216-9591-4F5D-ADB6-65F4155E0D8F}" srcId="{238481D9-4781-4026-8993-665AE543D03C}" destId="{DBCFEDBA-2652-4C45-AA20-7B41DB656D4A}" srcOrd="1" destOrd="0" parTransId="{98A6F04A-0AC1-4804-AF5B-EF8870F65154}" sibTransId="{36834636-5F0B-4A84-AD29-F08862DCA1FE}"/>
    <dgm:cxn modelId="{3DFF8430-0284-434B-8C0E-AE12F3CE741E}" type="presOf" srcId="{B991E0BC-CFED-4D78-9BEF-80FB47D6B6C9}" destId="{CCB4444E-F742-46A4-A768-989C360F2B73}" srcOrd="0" destOrd="0" presId="urn:microsoft.com/office/officeart/2005/8/layout/vList5"/>
    <dgm:cxn modelId="{DEE742F9-FC61-4223-A150-6166497D8DFF}" type="presOf" srcId="{238481D9-4781-4026-8993-665AE543D03C}" destId="{C7005EC3-7DFE-42B7-B8E7-0AB4F12C864D}" srcOrd="0" destOrd="0" presId="urn:microsoft.com/office/officeart/2005/8/layout/vList5"/>
    <dgm:cxn modelId="{078CC298-565C-4021-BA3F-F9CF9BF02EC3}" type="presOf" srcId="{057E3ABD-0A17-4A06-9D19-FBCD8E05DFF0}" destId="{397B1D01-34F5-4041-87D6-8631D349C65A}" srcOrd="0" destOrd="0" presId="urn:microsoft.com/office/officeart/2005/8/layout/vList5"/>
    <dgm:cxn modelId="{41F38FDA-8B32-4C0A-B22D-13D549FC6E27}" srcId="{693136B2-FF49-4D85-A1A5-E396BFF35C7D}" destId="{057E3ABD-0A17-4A06-9D19-FBCD8E05DFF0}" srcOrd="2" destOrd="0" parTransId="{ECB3B840-B5E9-43F2-B4DC-92B983E45826}" sibTransId="{22069EA9-7226-4B01-BF49-DF4F41DCFA0C}"/>
    <dgm:cxn modelId="{50ECC8E9-706B-41D2-9C61-2C65D2845761}" srcId="{238481D9-4781-4026-8993-665AE543D03C}" destId="{F550037B-182C-4660-8D07-AF62B3C2D2A7}" srcOrd="0" destOrd="0" parTransId="{CADA9957-59C6-4BD2-8588-689381DC4F68}" sibTransId="{2DA95C0F-1751-40B3-BD7F-E67A863FE2DA}"/>
    <dgm:cxn modelId="{7EE840E9-49E0-4D19-8B2F-91228F409BD6}" type="presOf" srcId="{1808C161-1C5E-45D4-98D3-8A4F03843AEF}" destId="{A1821F12-2AB7-498A-9B2D-551AD5F83615}" srcOrd="0" destOrd="0" presId="urn:microsoft.com/office/officeart/2005/8/layout/vList5"/>
    <dgm:cxn modelId="{7A0B11C4-3BFD-4614-87C1-DE754F532D44}" type="presOf" srcId="{DBCFEDBA-2652-4C45-AA20-7B41DB656D4A}" destId="{49B9143F-C8D7-44B6-8F76-0130FB8DD553}" srcOrd="0" destOrd="1" presId="urn:microsoft.com/office/officeart/2005/8/layout/vList5"/>
    <dgm:cxn modelId="{7F1B07D9-D659-4963-A088-AC0F5D5CB563}" type="presOf" srcId="{693136B2-FF49-4D85-A1A5-E396BFF35C7D}" destId="{9552477F-8492-4687-8EBE-B62D40C6ED0E}" srcOrd="0" destOrd="0" presId="urn:microsoft.com/office/officeart/2005/8/layout/vList5"/>
    <dgm:cxn modelId="{17F0C8DA-9032-429E-926F-625294F160EA}" srcId="{FB3EA81E-BE8C-418B-BD0E-400EED6E70E1}" destId="{4B9FEF8F-C2B6-448E-973B-288A8033DAAA}" srcOrd="0" destOrd="0" parTransId="{78F0D935-A406-4767-A578-4B519EA5F728}" sibTransId="{2BCA23DE-D83C-4B83-958B-5887FF06BF16}"/>
    <dgm:cxn modelId="{82D3C24A-BCDE-4B81-9A08-7CCC4A5E91C9}" srcId="{693136B2-FF49-4D85-A1A5-E396BFF35C7D}" destId="{238481D9-4781-4026-8993-665AE543D03C}" srcOrd="0" destOrd="0" parTransId="{B51BAA9B-1716-4C72-AE14-CB8D7BBC7A25}" sibTransId="{740DF350-6F6B-44EA-B183-EAF6422F7E68}"/>
    <dgm:cxn modelId="{3CB83B54-4137-41B0-80AF-B43F2AB8C255}" srcId="{057E3ABD-0A17-4A06-9D19-FBCD8E05DFF0}" destId="{6A503600-2698-458E-8BEA-08364EA0EBF8}" srcOrd="0" destOrd="0" parTransId="{9E2357F4-37CE-4859-8882-D65F8BFDCB06}" sibTransId="{19EC8BCE-2F72-42AE-8079-FE5DA26E4A38}"/>
    <dgm:cxn modelId="{22645DC6-58A9-4F59-BEDD-B32315946830}" type="presOf" srcId="{4B9FEF8F-C2B6-448E-973B-288A8033DAAA}" destId="{3FC51E92-854E-4A6B-8A67-6037D3C68137}" srcOrd="0" destOrd="0" presId="urn:microsoft.com/office/officeart/2005/8/layout/vList5"/>
    <dgm:cxn modelId="{93BD2188-40F8-4376-B1CF-362095A9856E}" type="presOf" srcId="{ACEB2EFA-EF4A-4399-9903-C3459999C598}" destId="{3FC51E92-854E-4A6B-8A67-6037D3C68137}" srcOrd="0" destOrd="1" presId="urn:microsoft.com/office/officeart/2005/8/layout/vList5"/>
    <dgm:cxn modelId="{D4D7E4A7-5CF9-420B-8633-4DF565E4DFDA}" srcId="{693136B2-FF49-4D85-A1A5-E396BFF35C7D}" destId="{FB3EA81E-BE8C-418B-BD0E-400EED6E70E1}" srcOrd="1" destOrd="0" parTransId="{DCC21A37-8274-4EE5-BD9C-0F9BC4B9A89B}" sibTransId="{4395F77B-4D63-4882-BFE8-8B262041214A}"/>
    <dgm:cxn modelId="{69031E84-6167-4E9C-9916-B386CFB0DF2F}" type="presOf" srcId="{F550037B-182C-4660-8D07-AF62B3C2D2A7}" destId="{49B9143F-C8D7-44B6-8F76-0130FB8DD553}" srcOrd="0" destOrd="0" presId="urn:microsoft.com/office/officeart/2005/8/layout/vList5"/>
    <dgm:cxn modelId="{0267B91F-C3C6-4C15-AEC0-7591C4C30B26}" type="presOf" srcId="{FB3EA81E-BE8C-418B-BD0E-400EED6E70E1}" destId="{1A9688C2-70BF-49AF-89DD-D2B952FF60BE}" srcOrd="0" destOrd="0" presId="urn:microsoft.com/office/officeart/2005/8/layout/vList5"/>
    <dgm:cxn modelId="{8E688282-4186-4146-A428-F9D574B781B9}" srcId="{FB3EA81E-BE8C-418B-BD0E-400EED6E70E1}" destId="{ACEB2EFA-EF4A-4399-9903-C3459999C598}" srcOrd="1" destOrd="0" parTransId="{5A715237-4E69-4D9F-BAD7-99A8BEE100A5}" sibTransId="{FCA950A1-BAAA-4DDE-AA4A-2ABE9BA9FDFE}"/>
    <dgm:cxn modelId="{59E955AC-75FC-47FA-AA47-716F51DD1F37}" srcId="{693136B2-FF49-4D85-A1A5-E396BFF35C7D}" destId="{B991E0BC-CFED-4D78-9BEF-80FB47D6B6C9}" srcOrd="3" destOrd="0" parTransId="{CB29FCD8-968F-4DE9-B070-CD8D5B0EFA6B}" sibTransId="{31995A18-354D-4FF7-83A4-4F9DB12023E8}"/>
    <dgm:cxn modelId="{7C3E3E85-5A35-4314-8936-EAEC7B5A1B97}" type="presOf" srcId="{6A503600-2698-458E-8BEA-08364EA0EBF8}" destId="{241BC18C-9163-42E9-AA4B-A282B4CCD165}" srcOrd="0" destOrd="0" presId="urn:microsoft.com/office/officeart/2005/8/layout/vList5"/>
    <dgm:cxn modelId="{B561F120-655A-432C-91F2-50CEB4E8FEF1}" type="presParOf" srcId="{9552477F-8492-4687-8EBE-B62D40C6ED0E}" destId="{435DBFD1-F57F-4997-98EE-5FF21D429EFA}" srcOrd="0" destOrd="0" presId="urn:microsoft.com/office/officeart/2005/8/layout/vList5"/>
    <dgm:cxn modelId="{181C51A0-16DE-4427-9C04-08464BD1BA61}" type="presParOf" srcId="{435DBFD1-F57F-4997-98EE-5FF21D429EFA}" destId="{C7005EC3-7DFE-42B7-B8E7-0AB4F12C864D}" srcOrd="0" destOrd="0" presId="urn:microsoft.com/office/officeart/2005/8/layout/vList5"/>
    <dgm:cxn modelId="{173684BD-F898-4B7C-B279-5F71822DECD5}" type="presParOf" srcId="{435DBFD1-F57F-4997-98EE-5FF21D429EFA}" destId="{49B9143F-C8D7-44B6-8F76-0130FB8DD553}" srcOrd="1" destOrd="0" presId="urn:microsoft.com/office/officeart/2005/8/layout/vList5"/>
    <dgm:cxn modelId="{59235227-466E-449B-96AF-BD1CA6A3C883}" type="presParOf" srcId="{9552477F-8492-4687-8EBE-B62D40C6ED0E}" destId="{B5BA228B-43D4-4C70-B69A-2DFFEEBA6DC4}" srcOrd="1" destOrd="0" presId="urn:microsoft.com/office/officeart/2005/8/layout/vList5"/>
    <dgm:cxn modelId="{C7225CBC-1AD0-4F12-BF7A-9CA64D72E3A8}" type="presParOf" srcId="{9552477F-8492-4687-8EBE-B62D40C6ED0E}" destId="{91B0AF2D-0DCE-4B15-A924-0A1E80E92D55}" srcOrd="2" destOrd="0" presId="urn:microsoft.com/office/officeart/2005/8/layout/vList5"/>
    <dgm:cxn modelId="{D9562737-E38E-419C-B25A-F83ABF7EC3EE}" type="presParOf" srcId="{91B0AF2D-0DCE-4B15-A924-0A1E80E92D55}" destId="{1A9688C2-70BF-49AF-89DD-D2B952FF60BE}" srcOrd="0" destOrd="0" presId="urn:microsoft.com/office/officeart/2005/8/layout/vList5"/>
    <dgm:cxn modelId="{FDA10521-6527-4800-9AF5-EB901D48B0AB}" type="presParOf" srcId="{91B0AF2D-0DCE-4B15-A924-0A1E80E92D55}" destId="{3FC51E92-854E-4A6B-8A67-6037D3C68137}" srcOrd="1" destOrd="0" presId="urn:microsoft.com/office/officeart/2005/8/layout/vList5"/>
    <dgm:cxn modelId="{172069A3-662E-48CD-AF1F-00DB089BF114}" type="presParOf" srcId="{9552477F-8492-4687-8EBE-B62D40C6ED0E}" destId="{051BCC07-78E1-4E97-9A4B-0997ECD377BF}" srcOrd="3" destOrd="0" presId="urn:microsoft.com/office/officeart/2005/8/layout/vList5"/>
    <dgm:cxn modelId="{A6910440-1B2D-4E14-8DA2-24EA074858F7}" type="presParOf" srcId="{9552477F-8492-4687-8EBE-B62D40C6ED0E}" destId="{F60B096A-CD2B-4C21-98BA-9140ECA6912B}" srcOrd="4" destOrd="0" presId="urn:microsoft.com/office/officeart/2005/8/layout/vList5"/>
    <dgm:cxn modelId="{8F8AC7E4-F7F0-4022-AEA3-F6E92C27DB38}" type="presParOf" srcId="{F60B096A-CD2B-4C21-98BA-9140ECA6912B}" destId="{397B1D01-34F5-4041-87D6-8631D349C65A}" srcOrd="0" destOrd="0" presId="urn:microsoft.com/office/officeart/2005/8/layout/vList5"/>
    <dgm:cxn modelId="{031B063D-CEA6-41B3-9B88-07DAC62FCEA2}" type="presParOf" srcId="{F60B096A-CD2B-4C21-98BA-9140ECA6912B}" destId="{241BC18C-9163-42E9-AA4B-A282B4CCD165}" srcOrd="1" destOrd="0" presId="urn:microsoft.com/office/officeart/2005/8/layout/vList5"/>
    <dgm:cxn modelId="{9C52EBDB-F571-46F7-833F-0520349AF8D6}" type="presParOf" srcId="{9552477F-8492-4687-8EBE-B62D40C6ED0E}" destId="{95B482FA-3E65-4C9E-AAC9-3CAE997ED787}" srcOrd="5" destOrd="0" presId="urn:microsoft.com/office/officeart/2005/8/layout/vList5"/>
    <dgm:cxn modelId="{38A5FA11-C09C-4355-8FB9-952E17881F3C}" type="presParOf" srcId="{9552477F-8492-4687-8EBE-B62D40C6ED0E}" destId="{038633F9-7059-433A-B746-41D14870A073}" srcOrd="6" destOrd="0" presId="urn:microsoft.com/office/officeart/2005/8/layout/vList5"/>
    <dgm:cxn modelId="{8DE47B86-3067-4061-A5FC-6C9EFE75B0F5}" type="presParOf" srcId="{038633F9-7059-433A-B746-41D14870A073}" destId="{CCB4444E-F742-46A4-A768-989C360F2B73}" srcOrd="0" destOrd="0" presId="urn:microsoft.com/office/officeart/2005/8/layout/vList5"/>
    <dgm:cxn modelId="{478D9419-100A-4D13-B8CE-E6B236812CCD}" type="presParOf" srcId="{038633F9-7059-433A-B746-41D14870A073}" destId="{A1821F12-2AB7-498A-9B2D-551AD5F83615}" srcOrd="1" destOrd="0" presId="urn:microsoft.com/office/officeart/2005/8/layout/vList5"/>
  </dgm:cxnLst>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12EFDF-D7CE-4F7E-B663-31DAC9CEB1D3}"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B1685EED-081F-4876-BC2E-2BA8F6B420AF}">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Creating fiscal space</a:t>
          </a:r>
          <a:endParaRPr lang="en-ZA" dirty="0"/>
        </a:p>
      </dgm:t>
    </dgm:pt>
    <dgm:pt modelId="{8DD413C8-3F4B-4DA2-BCB8-B8879CECF50F}" type="parTrans" cxnId="{690D571F-4364-445C-A2E5-A356D4DBC97C}">
      <dgm:prSet/>
      <dgm:spPr/>
      <dgm:t>
        <a:bodyPr/>
        <a:lstStyle/>
        <a:p>
          <a:endParaRPr lang="en-ZA"/>
        </a:p>
      </dgm:t>
    </dgm:pt>
    <dgm:pt modelId="{2FADCCB3-2EEA-4DD2-9FA5-DBC39152F994}" type="sibTrans" cxnId="{690D571F-4364-445C-A2E5-A356D4DBC97C}">
      <dgm:prSet/>
      <dgm:spPr/>
      <dgm:t>
        <a:bodyPr/>
        <a:lstStyle/>
        <a:p>
          <a:endParaRPr lang="en-ZA"/>
        </a:p>
      </dgm:t>
    </dgm:pt>
    <dgm:pt modelId="{3621B98F-B249-4FDF-951C-CD4663728119}">
      <dgm:prSet custT="1"/>
      <dgm:spPr/>
      <dgm:t>
        <a:bodyPr lIns="182880" tIns="91440" rIns="182880" bIns="91440"/>
        <a:lstStyle/>
        <a:p>
          <a:pPr marL="173038" indent="-173038" rtl="0"/>
          <a:r>
            <a:rPr lang="en-ZA" sz="1200" b="1" dirty="0" smtClean="0"/>
            <a:t>Get back to basics in all aspects of revenue management and cash management</a:t>
          </a:r>
          <a:endParaRPr lang="en-ZA" sz="1200" b="1" dirty="0"/>
        </a:p>
      </dgm:t>
    </dgm:pt>
    <dgm:pt modelId="{5CA11E7D-1A1B-4370-AF4B-B78521FB1059}" type="parTrans" cxnId="{26012CEB-EBC7-4A05-9224-AC0139906EA8}">
      <dgm:prSet/>
      <dgm:spPr/>
      <dgm:t>
        <a:bodyPr/>
        <a:lstStyle/>
        <a:p>
          <a:endParaRPr lang="en-ZA"/>
        </a:p>
      </dgm:t>
    </dgm:pt>
    <dgm:pt modelId="{36D911D9-A6EF-49FF-848F-C9C4C42941D7}" type="sibTrans" cxnId="{26012CEB-EBC7-4A05-9224-AC0139906EA8}">
      <dgm:prSet/>
      <dgm:spPr/>
      <dgm:t>
        <a:bodyPr/>
        <a:lstStyle/>
        <a:p>
          <a:endParaRPr lang="en-ZA"/>
        </a:p>
      </dgm:t>
    </dgm:pt>
    <dgm:pt modelId="{54036146-80E7-4BA6-BFF8-BE3DF688FFF2}">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Focussing on sustainable human settlements</a:t>
          </a:r>
          <a:endParaRPr lang="en-ZA" dirty="0"/>
        </a:p>
      </dgm:t>
    </dgm:pt>
    <dgm:pt modelId="{48345831-8546-4557-879A-60C09F3C812E}" type="parTrans" cxnId="{3AA5732F-2D48-4FF5-B96C-9BA6245EB1A0}">
      <dgm:prSet/>
      <dgm:spPr/>
      <dgm:t>
        <a:bodyPr/>
        <a:lstStyle/>
        <a:p>
          <a:endParaRPr lang="en-ZA"/>
        </a:p>
      </dgm:t>
    </dgm:pt>
    <dgm:pt modelId="{F2F58D7D-E441-450A-AF65-CC18D67EC615}" type="sibTrans" cxnId="{3AA5732F-2D48-4FF5-B96C-9BA6245EB1A0}">
      <dgm:prSet/>
      <dgm:spPr/>
      <dgm:t>
        <a:bodyPr/>
        <a:lstStyle/>
        <a:p>
          <a:endParaRPr lang="en-ZA"/>
        </a:p>
      </dgm:t>
    </dgm:pt>
    <dgm:pt modelId="{AF46C805-2F73-45E1-B141-30E0EF870557}">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Ensuring fiscally sustainable choices in service delivery</a:t>
          </a:r>
          <a:endParaRPr lang="en-ZA" dirty="0"/>
        </a:p>
      </dgm:t>
    </dgm:pt>
    <dgm:pt modelId="{30BF0587-2659-44F1-9201-99A387CD5658}" type="parTrans" cxnId="{32851413-2490-48F0-A3A0-5E004CC24B18}">
      <dgm:prSet/>
      <dgm:spPr/>
      <dgm:t>
        <a:bodyPr/>
        <a:lstStyle/>
        <a:p>
          <a:endParaRPr lang="en-ZA"/>
        </a:p>
      </dgm:t>
    </dgm:pt>
    <dgm:pt modelId="{0E1280A3-D14D-4F6C-8E4E-6675971256AC}" type="sibTrans" cxnId="{32851413-2490-48F0-A3A0-5E004CC24B18}">
      <dgm:prSet/>
      <dgm:spPr/>
      <dgm:t>
        <a:bodyPr/>
        <a:lstStyle/>
        <a:p>
          <a:endParaRPr lang="en-ZA"/>
        </a:p>
      </dgm:t>
    </dgm:pt>
    <dgm:pt modelId="{4D527B08-998A-41D3-A3A3-7CF84F09B6D3}">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Focus on leadership</a:t>
          </a:r>
          <a:endParaRPr lang="en-ZA" dirty="0"/>
        </a:p>
      </dgm:t>
    </dgm:pt>
    <dgm:pt modelId="{39EBCABC-0640-4FEF-B267-75796F7965E8}" type="parTrans" cxnId="{2527AC3F-5F12-41AE-8B71-A34ABBF1A661}">
      <dgm:prSet/>
      <dgm:spPr/>
      <dgm:t>
        <a:bodyPr/>
        <a:lstStyle/>
        <a:p>
          <a:endParaRPr lang="en-ZA"/>
        </a:p>
      </dgm:t>
    </dgm:pt>
    <dgm:pt modelId="{067DC445-9BBD-4C92-902B-FE1084A34166}" type="sibTrans" cxnId="{2527AC3F-5F12-41AE-8B71-A34ABBF1A661}">
      <dgm:prSet/>
      <dgm:spPr/>
      <dgm:t>
        <a:bodyPr/>
        <a:lstStyle/>
        <a:p>
          <a:endParaRPr lang="en-ZA"/>
        </a:p>
      </dgm:t>
    </dgm:pt>
    <dgm:pt modelId="{F8AAA59F-437F-4BFD-B84F-676394CF9F96}">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Adopting a differentiated approach towards municipalities</a:t>
          </a:r>
          <a:endParaRPr lang="en-ZA" dirty="0"/>
        </a:p>
      </dgm:t>
    </dgm:pt>
    <dgm:pt modelId="{722E5C5D-9A71-4A73-986D-29336FA18671}" type="parTrans" cxnId="{A5EC2BA7-9CB4-43F6-A754-EEB4604DB8E8}">
      <dgm:prSet/>
      <dgm:spPr/>
      <dgm:t>
        <a:bodyPr/>
        <a:lstStyle/>
        <a:p>
          <a:endParaRPr lang="en-ZA"/>
        </a:p>
      </dgm:t>
    </dgm:pt>
    <dgm:pt modelId="{7F78BE01-5C0F-4919-A3E8-4EA50066F97F}" type="sibTrans" cxnId="{A5EC2BA7-9CB4-43F6-A754-EEB4604DB8E8}">
      <dgm:prSet/>
      <dgm:spPr/>
      <dgm:t>
        <a:bodyPr/>
        <a:lstStyle/>
        <a:p>
          <a:endParaRPr lang="en-ZA"/>
        </a:p>
      </dgm:t>
    </dgm:pt>
    <dgm:pt modelId="{24AD256C-7E47-4362-AE7C-F18D82173B8C}">
      <dgm:prSet custT="1"/>
      <dgm:spPr/>
      <dgm:t>
        <a:bodyPr lIns="182880" tIns="91440" rIns="182880" bIns="91440"/>
        <a:lstStyle/>
        <a:p>
          <a:pPr marL="173038" indent="-173038" defTabSz="533400">
            <a:lnSpc>
              <a:spcPct val="90000"/>
            </a:lnSpc>
            <a:spcBef>
              <a:spcPct val="0"/>
            </a:spcBef>
            <a:spcAft>
              <a:spcPts val="0"/>
            </a:spcAft>
            <a:buNone/>
          </a:pPr>
          <a:r>
            <a:rPr lang="en-ZA" sz="1200" b="1" dirty="0" smtClean="0"/>
            <a:t>Increase funding for repairs and maintenance</a:t>
          </a:r>
          <a:endParaRPr lang="en-ZA" sz="1200" b="1" dirty="0"/>
        </a:p>
      </dgm:t>
    </dgm:pt>
    <dgm:pt modelId="{FE740952-DF99-4834-9EB3-513822FED5CA}" type="parTrans" cxnId="{902ADE20-4142-473B-9F19-3F9AF22FC41F}">
      <dgm:prSet/>
      <dgm:spPr/>
      <dgm:t>
        <a:bodyPr/>
        <a:lstStyle/>
        <a:p>
          <a:endParaRPr lang="en-ZA"/>
        </a:p>
      </dgm:t>
    </dgm:pt>
    <dgm:pt modelId="{049CAEF1-A0A9-4E0F-89DE-E018F22D4ABC}" type="sibTrans" cxnId="{902ADE20-4142-473B-9F19-3F9AF22FC41F}">
      <dgm:prSet/>
      <dgm:spPr/>
      <dgm:t>
        <a:bodyPr/>
        <a:lstStyle/>
        <a:p>
          <a:endParaRPr lang="en-ZA"/>
        </a:p>
      </dgm:t>
    </dgm:pt>
    <dgm:pt modelId="{2B26A535-5D05-4F56-852C-EC39594DC876}">
      <dgm:prSet custT="1"/>
      <dgm:spPr/>
      <dgm:t>
        <a:bodyPr lIns="182880" tIns="91440" rIns="182880" bIns="91440"/>
        <a:lstStyle/>
        <a:p>
          <a:pPr marL="173038" indent="-173038"/>
          <a:r>
            <a:rPr lang="en-ZA" sz="1200" b="1" dirty="0" smtClean="0"/>
            <a:t>Appoint competent MMs, CFOs and senior managers</a:t>
          </a:r>
          <a:endParaRPr lang="en-ZA" sz="1200" b="1" dirty="0"/>
        </a:p>
      </dgm:t>
    </dgm:pt>
    <dgm:pt modelId="{83A64BBD-B172-4E8C-B152-44BD7E587C66}" type="parTrans" cxnId="{1BA5A2FD-26D1-4DC6-94D4-6ECA8969855F}">
      <dgm:prSet/>
      <dgm:spPr/>
      <dgm:t>
        <a:bodyPr/>
        <a:lstStyle/>
        <a:p>
          <a:endParaRPr lang="en-ZA"/>
        </a:p>
      </dgm:t>
    </dgm:pt>
    <dgm:pt modelId="{FE83F074-245E-4841-B480-70F63066D6E7}" type="sibTrans" cxnId="{1BA5A2FD-26D1-4DC6-94D4-6ECA8969855F}">
      <dgm:prSet/>
      <dgm:spPr/>
      <dgm:t>
        <a:bodyPr/>
        <a:lstStyle/>
        <a:p>
          <a:endParaRPr lang="en-ZA"/>
        </a:p>
      </dgm:t>
    </dgm:pt>
    <dgm:pt modelId="{312849FB-CC3B-4024-9AD9-8E1DBA3CD665}">
      <dgm:prSet custT="1"/>
      <dgm:spPr/>
      <dgm:t>
        <a:bodyPr lIns="182880" tIns="91440" rIns="182880" bIns="91440"/>
        <a:lstStyle/>
        <a:p>
          <a:pPr marL="173038" indent="-173038"/>
          <a:r>
            <a:rPr lang="en-ZA" sz="1200" b="1" dirty="0" smtClean="0"/>
            <a:t>Effective development control to ensure poor households are located close to economic opportunities</a:t>
          </a:r>
          <a:endParaRPr lang="en-ZA" sz="1200" b="1" dirty="0"/>
        </a:p>
      </dgm:t>
    </dgm:pt>
    <dgm:pt modelId="{F1118C47-5CBF-4DE5-BEC4-22B05F43BCA9}" type="parTrans" cxnId="{0752C8B3-8987-454A-9BCB-BC7C5CD4F928}">
      <dgm:prSet/>
      <dgm:spPr/>
      <dgm:t>
        <a:bodyPr/>
        <a:lstStyle/>
        <a:p>
          <a:endParaRPr lang="en-ZA"/>
        </a:p>
      </dgm:t>
    </dgm:pt>
    <dgm:pt modelId="{887B1CB7-B90D-4C7C-9BFF-F29320CBF11F}" type="sibTrans" cxnId="{0752C8B3-8987-454A-9BCB-BC7C5CD4F928}">
      <dgm:prSet/>
      <dgm:spPr/>
      <dgm:t>
        <a:bodyPr/>
        <a:lstStyle/>
        <a:p>
          <a:endParaRPr lang="en-ZA"/>
        </a:p>
      </dgm:t>
    </dgm:pt>
    <dgm:pt modelId="{34A43A1A-8E7B-472F-BB55-D0DED8625C07}">
      <dgm:prSet custT="1"/>
      <dgm:spPr/>
      <dgm:t>
        <a:bodyPr lIns="182880" tIns="91440" rIns="182880" bIns="91440"/>
        <a:lstStyle/>
        <a:p>
          <a:pPr marL="173038" indent="-173038" rtl="0"/>
          <a:r>
            <a:rPr lang="en-ZA" sz="1200" b="1" dirty="0" smtClean="0"/>
            <a:t>Make more innovative use of opportunities to leverage private finance</a:t>
          </a:r>
          <a:endParaRPr lang="en-ZA" sz="1200" b="1" dirty="0"/>
        </a:p>
      </dgm:t>
    </dgm:pt>
    <dgm:pt modelId="{3B9BF6A4-3ECB-48A4-B51C-F801213DD724}" type="parTrans" cxnId="{CA16202E-7244-4F4F-9F3F-8C5A3A54B78E}">
      <dgm:prSet/>
      <dgm:spPr/>
      <dgm:t>
        <a:bodyPr/>
        <a:lstStyle/>
        <a:p>
          <a:endParaRPr lang="en-ZA"/>
        </a:p>
      </dgm:t>
    </dgm:pt>
    <dgm:pt modelId="{DA08AAC0-B0DB-4EE7-9DFC-91775019F6C3}" type="sibTrans" cxnId="{CA16202E-7244-4F4F-9F3F-8C5A3A54B78E}">
      <dgm:prSet/>
      <dgm:spPr/>
      <dgm:t>
        <a:bodyPr/>
        <a:lstStyle/>
        <a:p>
          <a:endParaRPr lang="en-ZA"/>
        </a:p>
      </dgm:t>
    </dgm:pt>
    <dgm:pt modelId="{0CEC6C51-50D7-4A6F-9E3A-2F214C4E5140}">
      <dgm:prSet custT="1"/>
      <dgm:spPr/>
      <dgm:t>
        <a:bodyPr lIns="182880" tIns="91440" rIns="182880" bIns="91440"/>
        <a:lstStyle/>
        <a:p>
          <a:pPr marL="173038" indent="-173038" defTabSz="533400">
            <a:lnSpc>
              <a:spcPct val="90000"/>
            </a:lnSpc>
            <a:spcBef>
              <a:spcPct val="0"/>
            </a:spcBef>
            <a:spcAft>
              <a:spcPts val="0"/>
            </a:spcAft>
            <a:buNone/>
          </a:pPr>
          <a:r>
            <a:rPr lang="en-ZA" sz="1200" b="1" dirty="0" smtClean="0"/>
            <a:t>Use labour intensive service delivery methods</a:t>
          </a:r>
          <a:endParaRPr lang="en-ZA" sz="1200" b="1" dirty="0"/>
        </a:p>
      </dgm:t>
    </dgm:pt>
    <dgm:pt modelId="{B5CCD109-AE81-4BCC-A098-6C6D4B0476CD}" type="parTrans" cxnId="{A74FBC8B-5EE1-42B0-9A3D-41DF605F952E}">
      <dgm:prSet/>
      <dgm:spPr/>
      <dgm:t>
        <a:bodyPr/>
        <a:lstStyle/>
        <a:p>
          <a:endParaRPr lang="en-ZA"/>
        </a:p>
      </dgm:t>
    </dgm:pt>
    <dgm:pt modelId="{7F586EF1-5033-44A9-B58D-40E969318D71}" type="sibTrans" cxnId="{A74FBC8B-5EE1-42B0-9A3D-41DF605F952E}">
      <dgm:prSet/>
      <dgm:spPr/>
      <dgm:t>
        <a:bodyPr/>
        <a:lstStyle/>
        <a:p>
          <a:endParaRPr lang="en-ZA"/>
        </a:p>
      </dgm:t>
    </dgm:pt>
    <dgm:pt modelId="{4F8E735B-CEF5-4004-84DC-6772250D14B6}">
      <dgm:prSet custT="1"/>
      <dgm:spPr/>
      <dgm:t>
        <a:bodyPr lIns="182880" tIns="91440" rIns="182880" bIns="91440"/>
        <a:lstStyle/>
        <a:p>
          <a:pPr marL="173038" indent="-173038"/>
          <a:r>
            <a:rPr lang="en-ZA" sz="1200" b="1" dirty="0" smtClean="0"/>
            <a:t>Bring mayors and councils into the Outcomes monitoring system</a:t>
          </a:r>
          <a:endParaRPr lang="en-ZA" sz="1200" b="1" dirty="0"/>
        </a:p>
      </dgm:t>
    </dgm:pt>
    <dgm:pt modelId="{291D88CD-009F-4106-AEFC-F1875640B07F}" type="parTrans" cxnId="{5C618D60-1882-435E-A64F-DB76EB4504A8}">
      <dgm:prSet/>
      <dgm:spPr/>
      <dgm:t>
        <a:bodyPr/>
        <a:lstStyle/>
        <a:p>
          <a:endParaRPr lang="en-GB"/>
        </a:p>
      </dgm:t>
    </dgm:pt>
    <dgm:pt modelId="{B7C42E9B-CCEB-49E6-8A06-E626B189EF9F}" type="sibTrans" cxnId="{5C618D60-1882-435E-A64F-DB76EB4504A8}">
      <dgm:prSet/>
      <dgm:spPr/>
      <dgm:t>
        <a:bodyPr/>
        <a:lstStyle/>
        <a:p>
          <a:endParaRPr lang="en-GB"/>
        </a:p>
      </dgm:t>
    </dgm:pt>
    <dgm:pt modelId="{35E92CE2-0F93-4288-B5CD-139E6E596A9E}">
      <dgm:prSet custT="1"/>
      <dgm:spPr/>
      <dgm:t>
        <a:bodyPr lIns="182880" tIns="91440" rIns="182880" bIns="91440"/>
        <a:lstStyle/>
        <a:p>
          <a:pPr marL="173038" indent="-173038"/>
          <a:r>
            <a:rPr lang="en-ZA" sz="1200" b="1" dirty="0" smtClean="0"/>
            <a:t>Highlight difference between political leadership and management roles</a:t>
          </a:r>
          <a:endParaRPr lang="en-ZA" sz="1200" b="1" dirty="0"/>
        </a:p>
      </dgm:t>
    </dgm:pt>
    <dgm:pt modelId="{D341C602-60CD-4FEE-AFD0-402FF55FE5DC}" type="parTrans" cxnId="{45B2235B-720B-4549-B843-DD24C3017EC0}">
      <dgm:prSet/>
      <dgm:spPr/>
      <dgm:t>
        <a:bodyPr/>
        <a:lstStyle/>
        <a:p>
          <a:endParaRPr lang="en-GB"/>
        </a:p>
      </dgm:t>
    </dgm:pt>
    <dgm:pt modelId="{94DC1004-79BC-4D4D-9F98-E687818D9DB5}" type="sibTrans" cxnId="{45B2235B-720B-4549-B843-DD24C3017EC0}">
      <dgm:prSet/>
      <dgm:spPr/>
      <dgm:t>
        <a:bodyPr/>
        <a:lstStyle/>
        <a:p>
          <a:endParaRPr lang="en-GB"/>
        </a:p>
      </dgm:t>
    </dgm:pt>
    <dgm:pt modelId="{ACBCB5C2-11AD-4213-B2B9-C80A6A94961F}">
      <dgm:prSet custT="1"/>
      <dgm:spPr/>
      <dgm:t>
        <a:bodyPr lIns="182880" tIns="91440" rIns="182880" bIns="91440"/>
        <a:lstStyle/>
        <a:p>
          <a:pPr marL="173038" indent="-173038" rtl="0"/>
          <a:r>
            <a:rPr lang="en-ZA" sz="1200" b="1" dirty="0" smtClean="0"/>
            <a:t>Ensure tariffs are cost-reflective – including maintenance and capital spending</a:t>
          </a:r>
          <a:endParaRPr lang="en-ZA" sz="1200" b="1" dirty="0"/>
        </a:p>
      </dgm:t>
    </dgm:pt>
    <dgm:pt modelId="{822261B7-52C6-4F2E-BC81-D3655901B791}" type="parTrans" cxnId="{501B6F15-507B-44E4-819E-8EC347B3D30E}">
      <dgm:prSet/>
      <dgm:spPr/>
      <dgm:t>
        <a:bodyPr/>
        <a:lstStyle/>
        <a:p>
          <a:endParaRPr lang="en-GB"/>
        </a:p>
      </dgm:t>
    </dgm:pt>
    <dgm:pt modelId="{50710DF5-8604-4441-BBE0-100F1317C78C}" type="sibTrans" cxnId="{501B6F15-507B-44E4-819E-8EC347B3D30E}">
      <dgm:prSet/>
      <dgm:spPr/>
      <dgm:t>
        <a:bodyPr/>
        <a:lstStyle/>
        <a:p>
          <a:endParaRPr lang="en-GB"/>
        </a:p>
      </dgm:t>
    </dgm:pt>
    <dgm:pt modelId="{F485BBD0-3060-4C88-A0F4-A5A1B090B6A3}">
      <dgm:prSet custT="1"/>
      <dgm:spPr/>
      <dgm:t>
        <a:bodyPr lIns="182880" tIns="91440" rIns="182880" bIns="91440"/>
        <a:lstStyle/>
        <a:p>
          <a:pPr marL="173038" indent="-173038" rtl="0"/>
          <a:r>
            <a:rPr lang="en-ZA" sz="1200" b="1" dirty="0" smtClean="0"/>
            <a:t>Use spatial planning, development approval and location of bulk infrastructure to guide private investment decisions</a:t>
          </a:r>
          <a:endParaRPr lang="en-ZA" sz="1200" b="1" dirty="0"/>
        </a:p>
      </dgm:t>
    </dgm:pt>
    <dgm:pt modelId="{D8A110FD-C5AC-4E0D-AAFD-5ACE00CED00E}" type="parTrans" cxnId="{475CF8AC-BAB0-4EF2-83DA-67C160D417FE}">
      <dgm:prSet/>
      <dgm:spPr/>
      <dgm:t>
        <a:bodyPr/>
        <a:lstStyle/>
        <a:p>
          <a:endParaRPr lang="en-GB"/>
        </a:p>
      </dgm:t>
    </dgm:pt>
    <dgm:pt modelId="{18340CE4-56CE-470F-926E-854A4FE665DA}" type="sibTrans" cxnId="{475CF8AC-BAB0-4EF2-83DA-67C160D417FE}">
      <dgm:prSet/>
      <dgm:spPr/>
      <dgm:t>
        <a:bodyPr/>
        <a:lstStyle/>
        <a:p>
          <a:endParaRPr lang="en-GB"/>
        </a:p>
      </dgm:t>
    </dgm:pt>
    <dgm:pt modelId="{7DE61827-B2B9-40CC-9DE4-10973F649DAB}">
      <dgm:prSet custT="1"/>
      <dgm:spPr/>
      <dgm:t>
        <a:bodyPr lIns="182880" tIns="91440" rIns="182880" bIns="91440"/>
        <a:lstStyle/>
        <a:p>
          <a:pPr marL="173038" indent="-173038"/>
          <a:r>
            <a:rPr lang="en-ZA" sz="1200" b="1" dirty="0" smtClean="0"/>
            <a:t>Depoliticise senior management appointments</a:t>
          </a:r>
          <a:endParaRPr lang="en-ZA" sz="1200" b="1" dirty="0"/>
        </a:p>
      </dgm:t>
    </dgm:pt>
    <dgm:pt modelId="{E1C148C0-98E7-4F55-B6EE-7AF2CDDF96C9}" type="parTrans" cxnId="{72D809D0-7263-4644-90CC-3B66FB18D904}">
      <dgm:prSet/>
      <dgm:spPr/>
      <dgm:t>
        <a:bodyPr/>
        <a:lstStyle/>
        <a:p>
          <a:endParaRPr lang="en-GB"/>
        </a:p>
      </dgm:t>
    </dgm:pt>
    <dgm:pt modelId="{1FA9E2B5-CD51-4747-A881-55209B6013D9}" type="sibTrans" cxnId="{72D809D0-7263-4644-90CC-3B66FB18D904}">
      <dgm:prSet/>
      <dgm:spPr/>
      <dgm:t>
        <a:bodyPr/>
        <a:lstStyle/>
        <a:p>
          <a:endParaRPr lang="en-GB"/>
        </a:p>
      </dgm:t>
    </dgm:pt>
    <dgm:pt modelId="{98B9F167-C44A-46A2-A605-61B0E00CF515}">
      <dgm:prSet custT="1"/>
      <dgm:spPr/>
      <dgm:t>
        <a:bodyPr lIns="182880" tIns="91440" rIns="182880" bIns="91440"/>
        <a:lstStyle/>
        <a:p>
          <a:pPr marL="173038" indent="-173038"/>
          <a:r>
            <a:rPr lang="en-ZA" sz="1200" b="1" dirty="0" smtClean="0"/>
            <a:t>Ensure co-ordination of infrastructure and housing investments</a:t>
          </a:r>
          <a:endParaRPr lang="en-ZA" sz="1200" b="1" dirty="0"/>
        </a:p>
      </dgm:t>
    </dgm:pt>
    <dgm:pt modelId="{223171E0-35F1-4175-B6BC-AF3BFAE7CCBB}" type="parTrans" cxnId="{D2368799-2489-46CB-BE59-3AD72219FC84}">
      <dgm:prSet/>
      <dgm:spPr/>
      <dgm:t>
        <a:bodyPr/>
        <a:lstStyle/>
        <a:p>
          <a:endParaRPr lang="en-GB"/>
        </a:p>
      </dgm:t>
    </dgm:pt>
    <dgm:pt modelId="{7D75B76A-1473-4C8C-A38F-2F3A4D9461D9}" type="sibTrans" cxnId="{D2368799-2489-46CB-BE59-3AD72219FC84}">
      <dgm:prSet/>
      <dgm:spPr/>
      <dgm:t>
        <a:bodyPr/>
        <a:lstStyle/>
        <a:p>
          <a:endParaRPr lang="en-GB"/>
        </a:p>
      </dgm:t>
    </dgm:pt>
    <dgm:pt modelId="{2081091D-F3FE-419B-9402-165F49E88227}">
      <dgm:prSet custT="1"/>
      <dgm:spPr/>
      <dgm:t>
        <a:bodyPr lIns="182880" tIns="91440" rIns="182880" bIns="91440"/>
        <a:lstStyle/>
        <a:p>
          <a:pPr marL="173038" indent="-173038">
            <a:spcAft>
              <a:spcPts val="0"/>
            </a:spcAft>
          </a:pPr>
          <a:r>
            <a:rPr lang="en-ZA" sz="1200" b="1" dirty="0" smtClean="0"/>
            <a:t>Better coordination of financing with the allocation of powers and </a:t>
          </a:r>
          <a:r>
            <a:rPr lang="en-ZA" sz="1200" b="1" smtClean="0"/>
            <a:t>functions </a:t>
          </a:r>
          <a:endParaRPr lang="en-ZA" sz="1200" b="1" dirty="0"/>
        </a:p>
      </dgm:t>
    </dgm:pt>
    <dgm:pt modelId="{C970021C-C1E0-41B0-BCE2-CE8408139CD1}" type="parTrans" cxnId="{237A9DEB-3FC5-4C45-BE82-844646DB32DC}">
      <dgm:prSet/>
      <dgm:spPr/>
      <dgm:t>
        <a:bodyPr/>
        <a:lstStyle/>
        <a:p>
          <a:endParaRPr lang="en-GB"/>
        </a:p>
      </dgm:t>
    </dgm:pt>
    <dgm:pt modelId="{4C758522-E8CA-4472-8A00-0939A10CB521}" type="sibTrans" cxnId="{237A9DEB-3FC5-4C45-BE82-844646DB32DC}">
      <dgm:prSet/>
      <dgm:spPr/>
      <dgm:t>
        <a:bodyPr/>
        <a:lstStyle/>
        <a:p>
          <a:endParaRPr lang="en-GB"/>
        </a:p>
      </dgm:t>
    </dgm:pt>
    <dgm:pt modelId="{88900079-7045-4406-8966-65C36E82B0C4}">
      <dgm:prSet custT="1"/>
      <dgm:spPr/>
      <dgm:t>
        <a:bodyPr lIns="182880" tIns="91440" rIns="182880" bIns="91440"/>
        <a:lstStyle/>
        <a:p>
          <a:pPr marL="173038" indent="-173038" defTabSz="533400">
            <a:lnSpc>
              <a:spcPct val="90000"/>
            </a:lnSpc>
            <a:spcBef>
              <a:spcPct val="0"/>
            </a:spcBef>
            <a:spcAft>
              <a:spcPts val="0"/>
            </a:spcAft>
            <a:buNone/>
          </a:pPr>
          <a:r>
            <a:rPr lang="en-ZA" sz="1200" b="1" dirty="0" smtClean="0"/>
            <a:t>Use appropriate service standards and technologies, especially in rural areas</a:t>
          </a:r>
          <a:endParaRPr lang="en-ZA" sz="1200" b="1" dirty="0"/>
        </a:p>
      </dgm:t>
    </dgm:pt>
    <dgm:pt modelId="{089B3A21-11DB-476C-8073-E9C49499ACAA}" type="parTrans" cxnId="{91A7D96D-235E-45B6-A286-4707E5026486}">
      <dgm:prSet/>
      <dgm:spPr/>
      <dgm:t>
        <a:bodyPr/>
        <a:lstStyle/>
        <a:p>
          <a:endParaRPr lang="en-GB"/>
        </a:p>
      </dgm:t>
    </dgm:pt>
    <dgm:pt modelId="{3D037A65-E67A-45FF-9F46-72B7E598DB25}" type="sibTrans" cxnId="{91A7D96D-235E-45B6-A286-4707E5026486}">
      <dgm:prSet/>
      <dgm:spPr/>
      <dgm:t>
        <a:bodyPr/>
        <a:lstStyle/>
        <a:p>
          <a:endParaRPr lang="en-GB"/>
        </a:p>
      </dgm:t>
    </dgm:pt>
    <dgm:pt modelId="{1F03E8B3-1920-4317-97E5-7A222811A9BF}">
      <dgm:prSet custT="1"/>
      <dgm:spPr/>
      <dgm:t>
        <a:bodyPr lIns="182880" tIns="91440" rIns="182880" bIns="91440"/>
        <a:lstStyle/>
        <a:p>
          <a:pPr marL="173038" indent="-173038" defTabSz="533400">
            <a:lnSpc>
              <a:spcPct val="90000"/>
            </a:lnSpc>
            <a:spcBef>
              <a:spcPct val="0"/>
            </a:spcBef>
            <a:spcAft>
              <a:spcPts val="0"/>
            </a:spcAft>
            <a:buNone/>
          </a:pPr>
          <a:r>
            <a:rPr lang="en-ZA" sz="1200" b="1" dirty="0" smtClean="0"/>
            <a:t>Ensure indigents policy is appropriately structured and properly implemented</a:t>
          </a:r>
          <a:endParaRPr lang="en-ZA" sz="1200" b="1" dirty="0"/>
        </a:p>
      </dgm:t>
    </dgm:pt>
    <dgm:pt modelId="{3A9A059B-02FD-4AFE-862A-908078CB3C27}" type="parTrans" cxnId="{55BA7D37-B264-463F-848A-3BB274934807}">
      <dgm:prSet/>
      <dgm:spPr/>
      <dgm:t>
        <a:bodyPr/>
        <a:lstStyle/>
        <a:p>
          <a:endParaRPr lang="en-GB"/>
        </a:p>
      </dgm:t>
    </dgm:pt>
    <dgm:pt modelId="{26B33876-DF04-46EB-9218-371ABAF35EFE}" type="sibTrans" cxnId="{55BA7D37-B264-463F-848A-3BB274934807}">
      <dgm:prSet/>
      <dgm:spPr/>
      <dgm:t>
        <a:bodyPr/>
        <a:lstStyle/>
        <a:p>
          <a:endParaRPr lang="en-GB"/>
        </a:p>
      </dgm:t>
    </dgm:pt>
    <dgm:pt modelId="{CBEA7803-8BB4-4ED3-89A2-A412E6244B34}">
      <dgm:prSet custT="1"/>
      <dgm:spPr/>
      <dgm:t>
        <a:bodyPr lIns="182880" tIns="91440" rIns="182880" bIns="91440"/>
        <a:lstStyle/>
        <a:p>
          <a:pPr marL="173038" indent="-173038" rtl="0"/>
          <a:r>
            <a:rPr lang="en-ZA" sz="1200" b="1" dirty="0" smtClean="0"/>
            <a:t>Eliminate non-priority spending</a:t>
          </a:r>
          <a:endParaRPr lang="en-ZA" sz="1200" b="1" dirty="0"/>
        </a:p>
      </dgm:t>
    </dgm:pt>
    <dgm:pt modelId="{0D4A31CF-8775-46A1-BD10-92FA497A4600}" type="parTrans" cxnId="{6BA947F3-46C1-481F-9133-BBB3A159BE6A}">
      <dgm:prSet/>
      <dgm:spPr/>
      <dgm:t>
        <a:bodyPr/>
        <a:lstStyle/>
        <a:p>
          <a:endParaRPr lang="en-GB"/>
        </a:p>
      </dgm:t>
    </dgm:pt>
    <dgm:pt modelId="{9D4C9B35-C873-4DE5-839D-4C8C3C80C6E5}" type="sibTrans" cxnId="{6BA947F3-46C1-481F-9133-BBB3A159BE6A}">
      <dgm:prSet/>
      <dgm:spPr/>
      <dgm:t>
        <a:bodyPr/>
        <a:lstStyle/>
        <a:p>
          <a:endParaRPr lang="en-GB"/>
        </a:p>
      </dgm:t>
    </dgm:pt>
    <dgm:pt modelId="{B1C092AB-5CF8-42D6-BFB8-33E2E594AE4C}">
      <dgm:prSet custT="1"/>
      <dgm:spPr/>
      <dgm:t>
        <a:bodyPr lIns="182880" tIns="91440" rIns="182880" bIns="91440"/>
        <a:lstStyle/>
        <a:p>
          <a:pPr marL="173038" indent="-173038" rtl="0"/>
          <a:r>
            <a:rPr lang="en-ZA" sz="1200" b="1" dirty="0" smtClean="0"/>
            <a:t>Ensure value-for-money in procurement and contract management</a:t>
          </a:r>
          <a:endParaRPr lang="en-ZA" sz="1200" b="1" dirty="0"/>
        </a:p>
      </dgm:t>
    </dgm:pt>
    <dgm:pt modelId="{E4940179-E258-4251-B69D-72B2F200E4B7}" type="parTrans" cxnId="{CE6A8152-6337-4A5F-A811-82EC376239BD}">
      <dgm:prSet/>
      <dgm:spPr/>
      <dgm:t>
        <a:bodyPr/>
        <a:lstStyle/>
        <a:p>
          <a:endParaRPr lang="en-GB"/>
        </a:p>
      </dgm:t>
    </dgm:pt>
    <dgm:pt modelId="{D857CF14-F134-4A1A-9849-544D27FE96F3}" type="sibTrans" cxnId="{CE6A8152-6337-4A5F-A811-82EC376239BD}">
      <dgm:prSet/>
      <dgm:spPr/>
      <dgm:t>
        <a:bodyPr/>
        <a:lstStyle/>
        <a:p>
          <a:endParaRPr lang="en-GB"/>
        </a:p>
      </dgm:t>
    </dgm:pt>
    <dgm:pt modelId="{4D9C5363-EB99-4B5B-9D08-1D7EE2307381}">
      <dgm:prSet custT="1"/>
      <dgm:spPr/>
      <dgm:t>
        <a:bodyPr lIns="182880" tIns="91440" rIns="182880" bIns="91440"/>
        <a:lstStyle/>
        <a:p>
          <a:pPr marL="173038" indent="-173038">
            <a:spcAft>
              <a:spcPts val="0"/>
            </a:spcAft>
          </a:pPr>
          <a:r>
            <a:rPr lang="en-ZA" sz="1200" b="1" dirty="0" smtClean="0"/>
            <a:t>Structuring the local government fiscal framework around municipalities’ fiscal capacity, to ensure more equitable funding of rural municipalities</a:t>
          </a:r>
          <a:endParaRPr lang="en-ZA" sz="1200" b="1" dirty="0"/>
        </a:p>
      </dgm:t>
    </dgm:pt>
    <dgm:pt modelId="{0A2139B1-6E1F-452E-A0EA-72528A74C0F7}" type="parTrans" cxnId="{F29080D5-A692-42B8-8421-C9AC1DB76B5F}">
      <dgm:prSet/>
      <dgm:spPr/>
      <dgm:t>
        <a:bodyPr/>
        <a:lstStyle/>
        <a:p>
          <a:endParaRPr lang="en-GB"/>
        </a:p>
      </dgm:t>
    </dgm:pt>
    <dgm:pt modelId="{73DC1C60-64E1-4288-848A-09BF8EEE58A4}" type="sibTrans" cxnId="{F29080D5-A692-42B8-8421-C9AC1DB76B5F}">
      <dgm:prSet/>
      <dgm:spPr/>
      <dgm:t>
        <a:bodyPr/>
        <a:lstStyle/>
        <a:p>
          <a:endParaRPr lang="en-GB"/>
        </a:p>
      </dgm:t>
    </dgm:pt>
    <dgm:pt modelId="{48081083-DD77-45BF-85EB-FA53965D15F5}">
      <dgm:prSet custT="1"/>
      <dgm:spPr/>
      <dgm:t>
        <a:bodyPr lIns="182880" tIns="91440" rIns="182880" bIns="91440"/>
        <a:lstStyle/>
        <a:p>
          <a:pPr marL="173038" indent="-173038">
            <a:spcAft>
              <a:spcPts val="600"/>
            </a:spcAft>
          </a:pPr>
          <a:r>
            <a:rPr lang="en-ZA" sz="1200" b="1" dirty="0" smtClean="0"/>
            <a:t>Targeting support to municipalities where assistance is needed and there is a willingness to co-operate</a:t>
          </a:r>
          <a:endParaRPr lang="en-ZA" sz="1200" b="1" dirty="0"/>
        </a:p>
      </dgm:t>
    </dgm:pt>
    <dgm:pt modelId="{6249B541-98BE-4A50-8196-853C8E5DA199}" type="parTrans" cxnId="{C70CB20F-5AA5-4AE0-AD51-43549FF24C14}">
      <dgm:prSet/>
      <dgm:spPr/>
      <dgm:t>
        <a:bodyPr/>
        <a:lstStyle/>
        <a:p>
          <a:endParaRPr lang="en-GB"/>
        </a:p>
      </dgm:t>
    </dgm:pt>
    <dgm:pt modelId="{8A7531E6-CD45-4295-82DC-20C1F13B971E}" type="sibTrans" cxnId="{C70CB20F-5AA5-4AE0-AD51-43549FF24C14}">
      <dgm:prSet/>
      <dgm:spPr/>
      <dgm:t>
        <a:bodyPr/>
        <a:lstStyle/>
        <a:p>
          <a:endParaRPr lang="en-GB"/>
        </a:p>
      </dgm:t>
    </dgm:pt>
    <dgm:pt modelId="{441FFB55-D37E-4DBB-8386-7E95C1D53B45}">
      <dgm:prSet custT="1"/>
      <dgm:spPr/>
      <dgm:t>
        <a:bodyPr lIns="182880" tIns="91440" rIns="182880" bIns="91440"/>
        <a:lstStyle/>
        <a:p>
          <a:pPr marL="173038" indent="-173038">
            <a:spcAft>
              <a:spcPts val="0"/>
            </a:spcAft>
          </a:pPr>
          <a:r>
            <a:rPr lang="en-ZA" sz="1200" b="1" dirty="0" smtClean="0"/>
            <a:t>Devolving of functions to municipalities with management capacity, especially housing and transport</a:t>
          </a:r>
          <a:endParaRPr lang="en-ZA" sz="1200" b="1" dirty="0"/>
        </a:p>
      </dgm:t>
    </dgm:pt>
    <dgm:pt modelId="{BC47931F-4336-479C-B32D-7DB35E434C67}" type="sibTrans" cxnId="{7A878613-CA75-48A3-9EC8-40A390B7646A}">
      <dgm:prSet/>
      <dgm:spPr/>
      <dgm:t>
        <a:bodyPr/>
        <a:lstStyle/>
        <a:p>
          <a:endParaRPr lang="en-GB"/>
        </a:p>
      </dgm:t>
    </dgm:pt>
    <dgm:pt modelId="{1974A287-FA33-4E71-AA01-CD9FF555D87F}" type="parTrans" cxnId="{7A878613-CA75-48A3-9EC8-40A390B7646A}">
      <dgm:prSet/>
      <dgm:spPr/>
      <dgm:t>
        <a:bodyPr/>
        <a:lstStyle/>
        <a:p>
          <a:endParaRPr lang="en-GB"/>
        </a:p>
      </dgm:t>
    </dgm:pt>
    <dgm:pt modelId="{C11E72BC-B1D7-424C-BC4A-D8C672562283}" type="pres">
      <dgm:prSet presAssocID="{9E12EFDF-D7CE-4F7E-B663-31DAC9CEB1D3}" presName="Name0" presStyleCnt="0">
        <dgm:presLayoutVars>
          <dgm:dir/>
          <dgm:animLvl val="lvl"/>
          <dgm:resizeHandles val="exact"/>
        </dgm:presLayoutVars>
      </dgm:prSet>
      <dgm:spPr/>
      <dgm:t>
        <a:bodyPr/>
        <a:lstStyle/>
        <a:p>
          <a:endParaRPr lang="en-ZA"/>
        </a:p>
      </dgm:t>
    </dgm:pt>
    <dgm:pt modelId="{81B5BD23-EFE0-4D41-9B82-E8E0B8C5321D}" type="pres">
      <dgm:prSet presAssocID="{4D527B08-998A-41D3-A3A3-7CF84F09B6D3}" presName="linNode" presStyleCnt="0"/>
      <dgm:spPr/>
    </dgm:pt>
    <dgm:pt modelId="{8713C36B-5A85-4680-B048-7E7D715D547B}" type="pres">
      <dgm:prSet presAssocID="{4D527B08-998A-41D3-A3A3-7CF84F09B6D3}" presName="parentText" presStyleLbl="node1" presStyleIdx="0" presStyleCnt="5" custScaleX="66147" custScaleY="74156">
        <dgm:presLayoutVars>
          <dgm:chMax val="1"/>
          <dgm:bulletEnabled val="1"/>
        </dgm:presLayoutVars>
      </dgm:prSet>
      <dgm:spPr/>
      <dgm:t>
        <a:bodyPr/>
        <a:lstStyle/>
        <a:p>
          <a:endParaRPr lang="en-ZA"/>
        </a:p>
      </dgm:t>
    </dgm:pt>
    <dgm:pt modelId="{1AF76545-F495-46BD-9F9A-B072C64A45F8}" type="pres">
      <dgm:prSet presAssocID="{4D527B08-998A-41D3-A3A3-7CF84F09B6D3}" presName="descendantText" presStyleLbl="alignAccFollowNode1" presStyleIdx="0" presStyleCnt="5" custScaleX="118954" custScaleY="88520">
        <dgm:presLayoutVars>
          <dgm:bulletEnabled val="1"/>
        </dgm:presLayoutVars>
      </dgm:prSet>
      <dgm:spPr/>
      <dgm:t>
        <a:bodyPr/>
        <a:lstStyle/>
        <a:p>
          <a:endParaRPr lang="en-ZA"/>
        </a:p>
      </dgm:t>
    </dgm:pt>
    <dgm:pt modelId="{5000DE44-3BAF-42F2-BEA5-675B478B3CFC}" type="pres">
      <dgm:prSet presAssocID="{067DC445-9BBD-4C92-902B-FE1084A34166}" presName="sp" presStyleCnt="0"/>
      <dgm:spPr/>
    </dgm:pt>
    <dgm:pt modelId="{F9AC62CB-8B27-42E0-9D25-06A8CB0EBE0D}" type="pres">
      <dgm:prSet presAssocID="{B1685EED-081F-4876-BC2E-2BA8F6B420AF}" presName="linNode" presStyleCnt="0"/>
      <dgm:spPr/>
    </dgm:pt>
    <dgm:pt modelId="{BC9F7E1F-9149-4552-97CE-8CC2E6A41A32}" type="pres">
      <dgm:prSet presAssocID="{B1685EED-081F-4876-BC2E-2BA8F6B420AF}" presName="parentText" presStyleLbl="node1" presStyleIdx="1" presStyleCnt="5" custScaleX="66147" custScaleY="82996" custLinFactNeighborX="-16" custLinFactNeighborY="843">
        <dgm:presLayoutVars>
          <dgm:chMax val="1"/>
          <dgm:bulletEnabled val="1"/>
        </dgm:presLayoutVars>
      </dgm:prSet>
      <dgm:spPr/>
      <dgm:t>
        <a:bodyPr/>
        <a:lstStyle/>
        <a:p>
          <a:endParaRPr lang="en-ZA"/>
        </a:p>
      </dgm:t>
    </dgm:pt>
    <dgm:pt modelId="{0B24744D-A568-4537-A2FD-26C05A0E80C3}" type="pres">
      <dgm:prSet presAssocID="{B1685EED-081F-4876-BC2E-2BA8F6B420AF}" presName="descendantText" presStyleLbl="alignAccFollowNode1" presStyleIdx="1" presStyleCnt="5" custScaleX="119159" custScaleY="99333" custLinFactNeighborY="945">
        <dgm:presLayoutVars>
          <dgm:bulletEnabled val="1"/>
        </dgm:presLayoutVars>
      </dgm:prSet>
      <dgm:spPr/>
      <dgm:t>
        <a:bodyPr/>
        <a:lstStyle/>
        <a:p>
          <a:endParaRPr lang="en-ZA"/>
        </a:p>
      </dgm:t>
    </dgm:pt>
    <dgm:pt modelId="{C7E5F725-ECDE-4488-BF6E-E551008C45B7}" type="pres">
      <dgm:prSet presAssocID="{2FADCCB3-2EEA-4DD2-9FA5-DBC39152F994}" presName="sp" presStyleCnt="0"/>
      <dgm:spPr/>
    </dgm:pt>
    <dgm:pt modelId="{36DACB9C-E537-455A-830E-F6FF7ADBF2CE}" type="pres">
      <dgm:prSet presAssocID="{54036146-80E7-4BA6-BFF8-BE3DF688FFF2}" presName="linNode" presStyleCnt="0"/>
      <dgm:spPr/>
    </dgm:pt>
    <dgm:pt modelId="{ACDB0B3A-1E61-421B-B80A-FFF1DD389AFD}" type="pres">
      <dgm:prSet presAssocID="{54036146-80E7-4BA6-BFF8-BE3DF688FFF2}" presName="parentText" presStyleLbl="node1" presStyleIdx="2" presStyleCnt="5" custScaleX="66147" custScaleY="75060">
        <dgm:presLayoutVars>
          <dgm:chMax val="1"/>
          <dgm:bulletEnabled val="1"/>
        </dgm:presLayoutVars>
      </dgm:prSet>
      <dgm:spPr/>
      <dgm:t>
        <a:bodyPr/>
        <a:lstStyle/>
        <a:p>
          <a:endParaRPr lang="en-ZA"/>
        </a:p>
      </dgm:t>
    </dgm:pt>
    <dgm:pt modelId="{34050A89-8A4F-4510-B83B-8C05CB216643}" type="pres">
      <dgm:prSet presAssocID="{54036146-80E7-4BA6-BFF8-BE3DF688FFF2}" presName="descendantText" presStyleLbl="alignAccFollowNode1" presStyleIdx="2" presStyleCnt="5" custScaleX="119467" custScaleY="98245">
        <dgm:presLayoutVars>
          <dgm:bulletEnabled val="1"/>
        </dgm:presLayoutVars>
      </dgm:prSet>
      <dgm:spPr/>
      <dgm:t>
        <a:bodyPr/>
        <a:lstStyle/>
        <a:p>
          <a:endParaRPr lang="en-ZA"/>
        </a:p>
      </dgm:t>
    </dgm:pt>
    <dgm:pt modelId="{5A85F3BD-B226-41C8-B1CE-2B4775F6C06C}" type="pres">
      <dgm:prSet presAssocID="{F2F58D7D-E441-450A-AF65-CC18D67EC615}" presName="sp" presStyleCnt="0"/>
      <dgm:spPr/>
    </dgm:pt>
    <dgm:pt modelId="{DCA1891B-A981-4C02-92D7-F7785238806B}" type="pres">
      <dgm:prSet presAssocID="{AF46C805-2F73-45E1-B141-30E0EF870557}" presName="linNode" presStyleCnt="0"/>
      <dgm:spPr/>
    </dgm:pt>
    <dgm:pt modelId="{1ACA56A7-7B6B-4D55-B2D8-23E24B37C15C}" type="pres">
      <dgm:prSet presAssocID="{AF46C805-2F73-45E1-B141-30E0EF870557}" presName="parentText" presStyleLbl="node1" presStyleIdx="3" presStyleCnt="5" custScaleX="66147" custScaleY="65977" custLinFactNeighborY="-1344">
        <dgm:presLayoutVars>
          <dgm:chMax val="1"/>
          <dgm:bulletEnabled val="1"/>
        </dgm:presLayoutVars>
      </dgm:prSet>
      <dgm:spPr/>
      <dgm:t>
        <a:bodyPr/>
        <a:lstStyle/>
        <a:p>
          <a:endParaRPr lang="en-ZA"/>
        </a:p>
      </dgm:t>
    </dgm:pt>
    <dgm:pt modelId="{CADF8DD7-6DEF-4B65-84E6-CAB4EE61F4E1}" type="pres">
      <dgm:prSet presAssocID="{AF46C805-2F73-45E1-B141-30E0EF870557}" presName="descendantText" presStyleLbl="alignAccFollowNode1" presStyleIdx="3" presStyleCnt="5" custScaleX="118931" custScaleY="74281">
        <dgm:presLayoutVars>
          <dgm:bulletEnabled val="1"/>
        </dgm:presLayoutVars>
      </dgm:prSet>
      <dgm:spPr/>
      <dgm:t>
        <a:bodyPr/>
        <a:lstStyle/>
        <a:p>
          <a:endParaRPr lang="en-ZA"/>
        </a:p>
      </dgm:t>
    </dgm:pt>
    <dgm:pt modelId="{2A7A83BC-B883-437E-B07F-06727F593D9E}" type="pres">
      <dgm:prSet presAssocID="{0E1280A3-D14D-4F6C-8E4E-6675971256AC}" presName="sp" presStyleCnt="0"/>
      <dgm:spPr/>
    </dgm:pt>
    <dgm:pt modelId="{92F005A9-ED30-4743-9C19-D70DABE9B644}" type="pres">
      <dgm:prSet presAssocID="{F8AAA59F-437F-4BFD-B84F-676394CF9F96}" presName="linNode" presStyleCnt="0"/>
      <dgm:spPr/>
    </dgm:pt>
    <dgm:pt modelId="{22A90721-2359-43CC-9B1D-3F0D30986162}" type="pres">
      <dgm:prSet presAssocID="{F8AAA59F-437F-4BFD-B84F-676394CF9F96}" presName="parentText" presStyleLbl="node1" presStyleIdx="4" presStyleCnt="5" custScaleX="66147">
        <dgm:presLayoutVars>
          <dgm:chMax val="1"/>
          <dgm:bulletEnabled val="1"/>
        </dgm:presLayoutVars>
      </dgm:prSet>
      <dgm:spPr/>
      <dgm:t>
        <a:bodyPr/>
        <a:lstStyle/>
        <a:p>
          <a:endParaRPr lang="en-ZA"/>
        </a:p>
      </dgm:t>
    </dgm:pt>
    <dgm:pt modelId="{6F91AC76-4CA3-41B4-BAB7-B3E48F9459E8}" type="pres">
      <dgm:prSet presAssocID="{F8AAA59F-437F-4BFD-B84F-676394CF9F96}" presName="descendantText" presStyleLbl="alignAccFollowNode1" presStyleIdx="4" presStyleCnt="5" custScaleX="119469" custScaleY="119046" custLinFactNeighborX="10678" custLinFactNeighborY="29039">
        <dgm:presLayoutVars>
          <dgm:bulletEnabled val="1"/>
        </dgm:presLayoutVars>
      </dgm:prSet>
      <dgm:spPr/>
      <dgm:t>
        <a:bodyPr/>
        <a:lstStyle/>
        <a:p>
          <a:endParaRPr lang="en-ZA"/>
        </a:p>
      </dgm:t>
    </dgm:pt>
  </dgm:ptLst>
  <dgm:cxnLst>
    <dgm:cxn modelId="{DEF9344F-C65E-46B3-9F32-3BBDEACD1292}" type="presOf" srcId="{4D9C5363-EB99-4B5B-9D08-1D7EE2307381}" destId="{6F91AC76-4CA3-41B4-BAB7-B3E48F9459E8}" srcOrd="0" destOrd="2" presId="urn:microsoft.com/office/officeart/2005/8/layout/vList5"/>
    <dgm:cxn modelId="{3CB734E4-D894-4F17-A532-587852EC3327}" type="presOf" srcId="{F8AAA59F-437F-4BFD-B84F-676394CF9F96}" destId="{22A90721-2359-43CC-9B1D-3F0D30986162}" srcOrd="0" destOrd="0" presId="urn:microsoft.com/office/officeart/2005/8/layout/vList5"/>
    <dgm:cxn modelId="{91A7D96D-235E-45B6-A286-4707E5026486}" srcId="{AF46C805-2F73-45E1-B141-30E0EF870557}" destId="{88900079-7045-4406-8966-65C36E82B0C4}" srcOrd="2" destOrd="0" parTransId="{089B3A21-11DB-476C-8073-E9C49499ACAA}" sibTransId="{3D037A65-E67A-45FF-9F46-72B7E598DB25}"/>
    <dgm:cxn modelId="{CA16202E-7244-4F4F-9F3F-8C5A3A54B78E}" srcId="{B1685EED-081F-4876-BC2E-2BA8F6B420AF}" destId="{34A43A1A-8E7B-472F-BB55-D0DED8625C07}" srcOrd="2" destOrd="0" parTransId="{3B9BF6A4-3ECB-48A4-B51C-F801213DD724}" sibTransId="{DA08AAC0-B0DB-4EE7-9DFC-91775019F6C3}"/>
    <dgm:cxn modelId="{237A9DEB-3FC5-4C45-BE82-844646DB32DC}" srcId="{F8AAA59F-437F-4BFD-B84F-676394CF9F96}" destId="{2081091D-F3FE-419B-9402-165F49E88227}" srcOrd="0" destOrd="0" parTransId="{C970021C-C1E0-41B0-BCE2-CE8408139CD1}" sibTransId="{4C758522-E8CA-4472-8A00-0939A10CB521}"/>
    <dgm:cxn modelId="{5C618D60-1882-435E-A64F-DB76EB4504A8}" srcId="{4D527B08-998A-41D3-A3A3-7CF84F09B6D3}" destId="{4F8E735B-CEF5-4004-84DC-6772250D14B6}" srcOrd="0" destOrd="0" parTransId="{291D88CD-009F-4106-AEFC-F1875640B07F}" sibTransId="{B7C42E9B-CCEB-49E6-8A06-E626B189EF9F}"/>
    <dgm:cxn modelId="{690D571F-4364-445C-A2E5-A356D4DBC97C}" srcId="{9E12EFDF-D7CE-4F7E-B663-31DAC9CEB1D3}" destId="{B1685EED-081F-4876-BC2E-2BA8F6B420AF}" srcOrd="1" destOrd="0" parTransId="{8DD413C8-3F4B-4DA2-BCB8-B8879CECF50F}" sibTransId="{2FADCCB3-2EEA-4DD2-9FA5-DBC39152F994}"/>
    <dgm:cxn modelId="{D5DBFE51-21B1-4D35-B3DB-82D46FFAFA1B}" type="presOf" srcId="{3621B98F-B249-4FDF-951C-CD4663728119}" destId="{0B24744D-A568-4537-A2FD-26C05A0E80C3}" srcOrd="0" destOrd="0" presId="urn:microsoft.com/office/officeart/2005/8/layout/vList5"/>
    <dgm:cxn modelId="{501B6F15-507B-44E4-819E-8EC347B3D30E}" srcId="{B1685EED-081F-4876-BC2E-2BA8F6B420AF}" destId="{ACBCB5C2-11AD-4213-B2B9-C80A6A94961F}" srcOrd="1" destOrd="0" parTransId="{822261B7-52C6-4F2E-BC81-D3655901B791}" sibTransId="{50710DF5-8604-4441-BBE0-100F1317C78C}"/>
    <dgm:cxn modelId="{6CDE0BFE-8C96-4F64-8B82-7DB346471A54}" type="presOf" srcId="{312849FB-CC3B-4024-9AD9-8E1DBA3CD665}" destId="{34050A89-8A4F-4510-B83B-8C05CB216643}" srcOrd="0" destOrd="1" presId="urn:microsoft.com/office/officeart/2005/8/layout/vList5"/>
    <dgm:cxn modelId="{902ADE20-4142-473B-9F19-3F9AF22FC41F}" srcId="{AF46C805-2F73-45E1-B141-30E0EF870557}" destId="{24AD256C-7E47-4362-AE7C-F18D82173B8C}" srcOrd="0" destOrd="0" parTransId="{FE740952-DF99-4834-9EB3-513822FED5CA}" sibTransId="{049CAEF1-A0A9-4E0F-89DE-E018F22D4ABC}"/>
    <dgm:cxn modelId="{BD10AF79-92EF-4D07-B20A-35C9463CF9D5}" type="presOf" srcId="{F485BBD0-3060-4C88-A0F4-A5A1B090B6A3}" destId="{34050A89-8A4F-4510-B83B-8C05CB216643}" srcOrd="0" destOrd="0" presId="urn:microsoft.com/office/officeart/2005/8/layout/vList5"/>
    <dgm:cxn modelId="{7EB4DC5A-CA67-494E-B0AD-B5946F31C020}" type="presOf" srcId="{34A43A1A-8E7B-472F-BB55-D0DED8625C07}" destId="{0B24744D-A568-4537-A2FD-26C05A0E80C3}" srcOrd="0" destOrd="2" presId="urn:microsoft.com/office/officeart/2005/8/layout/vList5"/>
    <dgm:cxn modelId="{06962E90-BD98-4D4F-83FA-A360CE1FBCE0}" type="presOf" srcId="{35E92CE2-0F93-4288-B5CD-139E6E596A9E}" destId="{1AF76545-F495-46BD-9F9A-B072C64A45F8}" srcOrd="0" destOrd="3" presId="urn:microsoft.com/office/officeart/2005/8/layout/vList5"/>
    <dgm:cxn modelId="{DD82820A-7E39-4C68-BDCF-796AA520878A}" type="presOf" srcId="{88900079-7045-4406-8966-65C36E82B0C4}" destId="{CADF8DD7-6DEF-4B65-84E6-CAB4EE61F4E1}" srcOrd="0" destOrd="2" presId="urn:microsoft.com/office/officeart/2005/8/layout/vList5"/>
    <dgm:cxn modelId="{1BA5A2FD-26D1-4DC6-94D4-6ECA8969855F}" srcId="{4D527B08-998A-41D3-A3A3-7CF84F09B6D3}" destId="{2B26A535-5D05-4F56-852C-EC39594DC876}" srcOrd="2" destOrd="0" parTransId="{83A64BBD-B172-4E8C-B152-44BD7E587C66}" sibTransId="{FE83F074-245E-4841-B480-70F63066D6E7}"/>
    <dgm:cxn modelId="{A74FBC8B-5EE1-42B0-9A3D-41DF605F952E}" srcId="{AF46C805-2F73-45E1-B141-30E0EF870557}" destId="{0CEC6C51-50D7-4A6F-9E3A-2F214C4E5140}" srcOrd="3" destOrd="0" parTransId="{B5CCD109-AE81-4BCC-A098-6C6D4B0476CD}" sibTransId="{7F586EF1-5033-44A9-B58D-40E969318D71}"/>
    <dgm:cxn modelId="{26012CEB-EBC7-4A05-9224-AC0139906EA8}" srcId="{B1685EED-081F-4876-BC2E-2BA8F6B420AF}" destId="{3621B98F-B249-4FDF-951C-CD4663728119}" srcOrd="0" destOrd="0" parTransId="{5CA11E7D-1A1B-4370-AF4B-B78521FB1059}" sibTransId="{36D911D9-A6EF-49FF-848F-C9C4C42941D7}"/>
    <dgm:cxn modelId="{DB849A4F-9C3C-412B-8C92-36E25B80B92E}" type="presOf" srcId="{2081091D-F3FE-419B-9402-165F49E88227}" destId="{6F91AC76-4CA3-41B4-BAB7-B3E48F9459E8}" srcOrd="0" destOrd="0" presId="urn:microsoft.com/office/officeart/2005/8/layout/vList5"/>
    <dgm:cxn modelId="{6BA947F3-46C1-481F-9133-BBB3A159BE6A}" srcId="{B1685EED-081F-4876-BC2E-2BA8F6B420AF}" destId="{CBEA7803-8BB4-4ED3-89A2-A412E6244B34}" srcOrd="4" destOrd="0" parTransId="{0D4A31CF-8775-46A1-BD10-92FA497A4600}" sibTransId="{9D4C9B35-C873-4DE5-839D-4C8C3C80C6E5}"/>
    <dgm:cxn modelId="{2A412550-7E40-449E-BCB8-F275C6A3F69E}" type="presOf" srcId="{CBEA7803-8BB4-4ED3-89A2-A412E6244B34}" destId="{0B24744D-A568-4537-A2FD-26C05A0E80C3}" srcOrd="0" destOrd="4" presId="urn:microsoft.com/office/officeart/2005/8/layout/vList5"/>
    <dgm:cxn modelId="{02FF7FF2-B506-4E3E-8516-3213305A1E26}" type="presOf" srcId="{98B9F167-C44A-46A2-A605-61B0E00CF515}" destId="{34050A89-8A4F-4510-B83B-8C05CB216643}" srcOrd="0" destOrd="2" presId="urn:microsoft.com/office/officeart/2005/8/layout/vList5"/>
    <dgm:cxn modelId="{6B702E7F-5B5E-4B34-A3F5-1963FC6B3DCD}" type="presOf" srcId="{48081083-DD77-45BF-85EB-FA53965D15F5}" destId="{6F91AC76-4CA3-41B4-BAB7-B3E48F9459E8}" srcOrd="0" destOrd="3" presId="urn:microsoft.com/office/officeart/2005/8/layout/vList5"/>
    <dgm:cxn modelId="{DA3563F9-9B9A-4433-8ED4-615076D0D7D7}" type="presOf" srcId="{ACBCB5C2-11AD-4213-B2B9-C80A6A94961F}" destId="{0B24744D-A568-4537-A2FD-26C05A0E80C3}" srcOrd="0" destOrd="1" presId="urn:microsoft.com/office/officeart/2005/8/layout/vList5"/>
    <dgm:cxn modelId="{C70CB20F-5AA5-4AE0-AD51-43549FF24C14}" srcId="{F8AAA59F-437F-4BFD-B84F-676394CF9F96}" destId="{48081083-DD77-45BF-85EB-FA53965D15F5}" srcOrd="3" destOrd="0" parTransId="{6249B541-98BE-4A50-8196-853C8E5DA199}" sibTransId="{8A7531E6-CD45-4295-82DC-20C1F13B971E}"/>
    <dgm:cxn modelId="{330BB540-ED58-4E70-885F-8CEC5409521F}" type="presOf" srcId="{441FFB55-D37E-4DBB-8386-7E95C1D53B45}" destId="{6F91AC76-4CA3-41B4-BAB7-B3E48F9459E8}" srcOrd="0" destOrd="1" presId="urn:microsoft.com/office/officeart/2005/8/layout/vList5"/>
    <dgm:cxn modelId="{E9FEBF14-40F8-44F6-86FC-F10C8322FEF8}" type="presOf" srcId="{2B26A535-5D05-4F56-852C-EC39594DC876}" destId="{1AF76545-F495-46BD-9F9A-B072C64A45F8}" srcOrd="0" destOrd="2" presId="urn:microsoft.com/office/officeart/2005/8/layout/vList5"/>
    <dgm:cxn modelId="{F29080D5-A692-42B8-8421-C9AC1DB76B5F}" srcId="{F8AAA59F-437F-4BFD-B84F-676394CF9F96}" destId="{4D9C5363-EB99-4B5B-9D08-1D7EE2307381}" srcOrd="2" destOrd="0" parTransId="{0A2139B1-6E1F-452E-A0EA-72528A74C0F7}" sibTransId="{73DC1C60-64E1-4288-848A-09BF8EEE58A4}"/>
    <dgm:cxn modelId="{72D809D0-7263-4644-90CC-3B66FB18D904}" srcId="{4D527B08-998A-41D3-A3A3-7CF84F09B6D3}" destId="{7DE61827-B2B9-40CC-9DE4-10973F649DAB}" srcOrd="1" destOrd="0" parTransId="{E1C148C0-98E7-4F55-B6EE-7AF2CDDF96C9}" sibTransId="{1FA9E2B5-CD51-4747-A881-55209B6013D9}"/>
    <dgm:cxn modelId="{A5EC2BA7-9CB4-43F6-A754-EEB4604DB8E8}" srcId="{9E12EFDF-D7CE-4F7E-B663-31DAC9CEB1D3}" destId="{F8AAA59F-437F-4BFD-B84F-676394CF9F96}" srcOrd="4" destOrd="0" parTransId="{722E5C5D-9A71-4A73-986D-29336FA18671}" sibTransId="{7F78BE01-5C0F-4919-A3E8-4EA50066F97F}"/>
    <dgm:cxn modelId="{683209C0-288B-4507-8E0A-538668152C67}" type="presOf" srcId="{4D527B08-998A-41D3-A3A3-7CF84F09B6D3}" destId="{8713C36B-5A85-4680-B048-7E7D715D547B}" srcOrd="0" destOrd="0" presId="urn:microsoft.com/office/officeart/2005/8/layout/vList5"/>
    <dgm:cxn modelId="{475CF8AC-BAB0-4EF2-83DA-67C160D417FE}" srcId="{54036146-80E7-4BA6-BFF8-BE3DF688FFF2}" destId="{F485BBD0-3060-4C88-A0F4-A5A1B090B6A3}" srcOrd="0" destOrd="0" parTransId="{D8A110FD-C5AC-4E0D-AAFD-5ACE00CED00E}" sibTransId="{18340CE4-56CE-470F-926E-854A4FE665DA}"/>
    <dgm:cxn modelId="{55BA7D37-B264-463F-848A-3BB274934807}" srcId="{AF46C805-2F73-45E1-B141-30E0EF870557}" destId="{1F03E8B3-1920-4317-97E5-7A222811A9BF}" srcOrd="1" destOrd="0" parTransId="{3A9A059B-02FD-4AFE-862A-908078CB3C27}" sibTransId="{26B33876-DF04-46EB-9218-371ABAF35EFE}"/>
    <dgm:cxn modelId="{AADE3EC2-058E-4223-8081-87D942FD6D21}" type="presOf" srcId="{7DE61827-B2B9-40CC-9DE4-10973F649DAB}" destId="{1AF76545-F495-46BD-9F9A-B072C64A45F8}" srcOrd="0" destOrd="1" presId="urn:microsoft.com/office/officeart/2005/8/layout/vList5"/>
    <dgm:cxn modelId="{BEF54513-AE62-4E9C-B3E0-0B7D8B4FAB8D}" type="presOf" srcId="{24AD256C-7E47-4362-AE7C-F18D82173B8C}" destId="{CADF8DD7-6DEF-4B65-84E6-CAB4EE61F4E1}" srcOrd="0" destOrd="0" presId="urn:microsoft.com/office/officeart/2005/8/layout/vList5"/>
    <dgm:cxn modelId="{45B2235B-720B-4549-B843-DD24C3017EC0}" srcId="{4D527B08-998A-41D3-A3A3-7CF84F09B6D3}" destId="{35E92CE2-0F93-4288-B5CD-139E6E596A9E}" srcOrd="3" destOrd="0" parTransId="{D341C602-60CD-4FEE-AFD0-402FF55FE5DC}" sibTransId="{94DC1004-79BC-4D4D-9F98-E687818D9DB5}"/>
    <dgm:cxn modelId="{37486247-1707-4EFA-9253-A78560BE5E65}" type="presOf" srcId="{B1C092AB-5CF8-42D6-BFB8-33E2E594AE4C}" destId="{0B24744D-A568-4537-A2FD-26C05A0E80C3}" srcOrd="0" destOrd="3" presId="urn:microsoft.com/office/officeart/2005/8/layout/vList5"/>
    <dgm:cxn modelId="{7A878613-CA75-48A3-9EC8-40A390B7646A}" srcId="{F8AAA59F-437F-4BFD-B84F-676394CF9F96}" destId="{441FFB55-D37E-4DBB-8386-7E95C1D53B45}" srcOrd="1" destOrd="0" parTransId="{1974A287-FA33-4E71-AA01-CD9FF555D87F}" sibTransId="{BC47931F-4336-479C-B32D-7DB35E434C67}"/>
    <dgm:cxn modelId="{F488CA9B-E8A1-4B86-AEFD-6469BF3F6BB6}" type="presOf" srcId="{9E12EFDF-D7CE-4F7E-B663-31DAC9CEB1D3}" destId="{C11E72BC-B1D7-424C-BC4A-D8C672562283}" srcOrd="0" destOrd="0" presId="urn:microsoft.com/office/officeart/2005/8/layout/vList5"/>
    <dgm:cxn modelId="{2527AC3F-5F12-41AE-8B71-A34ABBF1A661}" srcId="{9E12EFDF-D7CE-4F7E-B663-31DAC9CEB1D3}" destId="{4D527B08-998A-41D3-A3A3-7CF84F09B6D3}" srcOrd="0" destOrd="0" parTransId="{39EBCABC-0640-4FEF-B267-75796F7965E8}" sibTransId="{067DC445-9BBD-4C92-902B-FE1084A34166}"/>
    <dgm:cxn modelId="{EB11E9DA-3396-44DC-8A6F-8C843616A67E}" type="presOf" srcId="{B1685EED-081F-4876-BC2E-2BA8F6B420AF}" destId="{BC9F7E1F-9149-4552-97CE-8CC2E6A41A32}" srcOrd="0" destOrd="0" presId="urn:microsoft.com/office/officeart/2005/8/layout/vList5"/>
    <dgm:cxn modelId="{0752C8B3-8987-454A-9BCB-BC7C5CD4F928}" srcId="{54036146-80E7-4BA6-BFF8-BE3DF688FFF2}" destId="{312849FB-CC3B-4024-9AD9-8E1DBA3CD665}" srcOrd="1" destOrd="0" parTransId="{F1118C47-5CBF-4DE5-BEC4-22B05F43BCA9}" sibTransId="{887B1CB7-B90D-4C7C-9BFF-F29320CBF11F}"/>
    <dgm:cxn modelId="{65E9F8BB-4A32-4744-BE07-15CB70C44632}" type="presOf" srcId="{AF46C805-2F73-45E1-B141-30E0EF870557}" destId="{1ACA56A7-7B6B-4D55-B2D8-23E24B37C15C}" srcOrd="0" destOrd="0" presId="urn:microsoft.com/office/officeart/2005/8/layout/vList5"/>
    <dgm:cxn modelId="{C8B1BA39-824C-443D-B560-AFE6E2BFF614}" type="presOf" srcId="{0CEC6C51-50D7-4A6F-9E3A-2F214C4E5140}" destId="{CADF8DD7-6DEF-4B65-84E6-CAB4EE61F4E1}" srcOrd="0" destOrd="3" presId="urn:microsoft.com/office/officeart/2005/8/layout/vList5"/>
    <dgm:cxn modelId="{CE6A8152-6337-4A5F-A811-82EC376239BD}" srcId="{B1685EED-081F-4876-BC2E-2BA8F6B420AF}" destId="{B1C092AB-5CF8-42D6-BFB8-33E2E594AE4C}" srcOrd="3" destOrd="0" parTransId="{E4940179-E258-4251-B69D-72B2F200E4B7}" sibTransId="{D857CF14-F134-4A1A-9849-544D27FE96F3}"/>
    <dgm:cxn modelId="{D2368799-2489-46CB-BE59-3AD72219FC84}" srcId="{54036146-80E7-4BA6-BFF8-BE3DF688FFF2}" destId="{98B9F167-C44A-46A2-A605-61B0E00CF515}" srcOrd="2" destOrd="0" parTransId="{223171E0-35F1-4175-B6BC-AF3BFAE7CCBB}" sibTransId="{7D75B76A-1473-4C8C-A38F-2F3A4D9461D9}"/>
    <dgm:cxn modelId="{32851413-2490-48F0-A3A0-5E004CC24B18}" srcId="{9E12EFDF-D7CE-4F7E-B663-31DAC9CEB1D3}" destId="{AF46C805-2F73-45E1-B141-30E0EF870557}" srcOrd="3" destOrd="0" parTransId="{30BF0587-2659-44F1-9201-99A387CD5658}" sibTransId="{0E1280A3-D14D-4F6C-8E4E-6675971256AC}"/>
    <dgm:cxn modelId="{3AA5732F-2D48-4FF5-B96C-9BA6245EB1A0}" srcId="{9E12EFDF-D7CE-4F7E-B663-31DAC9CEB1D3}" destId="{54036146-80E7-4BA6-BFF8-BE3DF688FFF2}" srcOrd="2" destOrd="0" parTransId="{48345831-8546-4557-879A-60C09F3C812E}" sibTransId="{F2F58D7D-E441-450A-AF65-CC18D67EC615}"/>
    <dgm:cxn modelId="{68258608-D5EF-4203-9AEC-F2EA6BC7EF2A}" type="presOf" srcId="{54036146-80E7-4BA6-BFF8-BE3DF688FFF2}" destId="{ACDB0B3A-1E61-421B-B80A-FFF1DD389AFD}" srcOrd="0" destOrd="0" presId="urn:microsoft.com/office/officeart/2005/8/layout/vList5"/>
    <dgm:cxn modelId="{5EAD17CA-578B-4A46-9627-69B207B99698}" type="presOf" srcId="{1F03E8B3-1920-4317-97E5-7A222811A9BF}" destId="{CADF8DD7-6DEF-4B65-84E6-CAB4EE61F4E1}" srcOrd="0" destOrd="1" presId="urn:microsoft.com/office/officeart/2005/8/layout/vList5"/>
    <dgm:cxn modelId="{C4D8B109-5919-4FAF-810C-4B94B07A7020}" type="presOf" srcId="{4F8E735B-CEF5-4004-84DC-6772250D14B6}" destId="{1AF76545-F495-46BD-9F9A-B072C64A45F8}" srcOrd="0" destOrd="0" presId="urn:microsoft.com/office/officeart/2005/8/layout/vList5"/>
    <dgm:cxn modelId="{5F3CD8ED-11D2-47C5-A1B6-09D77CFD4B21}" type="presParOf" srcId="{C11E72BC-B1D7-424C-BC4A-D8C672562283}" destId="{81B5BD23-EFE0-4D41-9B82-E8E0B8C5321D}" srcOrd="0" destOrd="0" presId="urn:microsoft.com/office/officeart/2005/8/layout/vList5"/>
    <dgm:cxn modelId="{06498F97-BC02-46C3-A2AC-32D8A073A0EC}" type="presParOf" srcId="{81B5BD23-EFE0-4D41-9B82-E8E0B8C5321D}" destId="{8713C36B-5A85-4680-B048-7E7D715D547B}" srcOrd="0" destOrd="0" presId="urn:microsoft.com/office/officeart/2005/8/layout/vList5"/>
    <dgm:cxn modelId="{776A0A10-CFBC-4B66-B72B-C3E37814E126}" type="presParOf" srcId="{81B5BD23-EFE0-4D41-9B82-E8E0B8C5321D}" destId="{1AF76545-F495-46BD-9F9A-B072C64A45F8}" srcOrd="1" destOrd="0" presId="urn:microsoft.com/office/officeart/2005/8/layout/vList5"/>
    <dgm:cxn modelId="{BDBC7B41-F78E-452D-B744-86BB70D89F01}" type="presParOf" srcId="{C11E72BC-B1D7-424C-BC4A-D8C672562283}" destId="{5000DE44-3BAF-42F2-BEA5-675B478B3CFC}" srcOrd="1" destOrd="0" presId="urn:microsoft.com/office/officeart/2005/8/layout/vList5"/>
    <dgm:cxn modelId="{C4AA44D6-0DD7-4F5C-B6A8-A0FEFF606FB2}" type="presParOf" srcId="{C11E72BC-B1D7-424C-BC4A-D8C672562283}" destId="{F9AC62CB-8B27-42E0-9D25-06A8CB0EBE0D}" srcOrd="2" destOrd="0" presId="urn:microsoft.com/office/officeart/2005/8/layout/vList5"/>
    <dgm:cxn modelId="{AE6E80DA-E6F7-4182-9FF0-FE36B09E1E56}" type="presParOf" srcId="{F9AC62CB-8B27-42E0-9D25-06A8CB0EBE0D}" destId="{BC9F7E1F-9149-4552-97CE-8CC2E6A41A32}" srcOrd="0" destOrd="0" presId="urn:microsoft.com/office/officeart/2005/8/layout/vList5"/>
    <dgm:cxn modelId="{A4CFC3C4-AA6A-4106-BD6A-F025EA72C735}" type="presParOf" srcId="{F9AC62CB-8B27-42E0-9D25-06A8CB0EBE0D}" destId="{0B24744D-A568-4537-A2FD-26C05A0E80C3}" srcOrd="1" destOrd="0" presId="urn:microsoft.com/office/officeart/2005/8/layout/vList5"/>
    <dgm:cxn modelId="{09A3D16B-778E-4569-B913-82C52A10095E}" type="presParOf" srcId="{C11E72BC-B1D7-424C-BC4A-D8C672562283}" destId="{C7E5F725-ECDE-4488-BF6E-E551008C45B7}" srcOrd="3" destOrd="0" presId="urn:microsoft.com/office/officeart/2005/8/layout/vList5"/>
    <dgm:cxn modelId="{81234296-D147-4B83-AACA-A5F42D7D2069}" type="presParOf" srcId="{C11E72BC-B1D7-424C-BC4A-D8C672562283}" destId="{36DACB9C-E537-455A-830E-F6FF7ADBF2CE}" srcOrd="4" destOrd="0" presId="urn:microsoft.com/office/officeart/2005/8/layout/vList5"/>
    <dgm:cxn modelId="{F8AE9C87-202B-4986-91AE-CD854755A946}" type="presParOf" srcId="{36DACB9C-E537-455A-830E-F6FF7ADBF2CE}" destId="{ACDB0B3A-1E61-421B-B80A-FFF1DD389AFD}" srcOrd="0" destOrd="0" presId="urn:microsoft.com/office/officeart/2005/8/layout/vList5"/>
    <dgm:cxn modelId="{9E697074-EF2D-410D-AFF9-16EE3E91B30D}" type="presParOf" srcId="{36DACB9C-E537-455A-830E-F6FF7ADBF2CE}" destId="{34050A89-8A4F-4510-B83B-8C05CB216643}" srcOrd="1" destOrd="0" presId="urn:microsoft.com/office/officeart/2005/8/layout/vList5"/>
    <dgm:cxn modelId="{09B8F914-921E-45CE-963F-D4A37331A1AE}" type="presParOf" srcId="{C11E72BC-B1D7-424C-BC4A-D8C672562283}" destId="{5A85F3BD-B226-41C8-B1CE-2B4775F6C06C}" srcOrd="5" destOrd="0" presId="urn:microsoft.com/office/officeart/2005/8/layout/vList5"/>
    <dgm:cxn modelId="{14274645-06C4-4BA2-AAF9-548E23D06AFA}" type="presParOf" srcId="{C11E72BC-B1D7-424C-BC4A-D8C672562283}" destId="{DCA1891B-A981-4C02-92D7-F7785238806B}" srcOrd="6" destOrd="0" presId="urn:microsoft.com/office/officeart/2005/8/layout/vList5"/>
    <dgm:cxn modelId="{B60A4010-A69C-4F05-9D18-A15671C59076}" type="presParOf" srcId="{DCA1891B-A981-4C02-92D7-F7785238806B}" destId="{1ACA56A7-7B6B-4D55-B2D8-23E24B37C15C}" srcOrd="0" destOrd="0" presId="urn:microsoft.com/office/officeart/2005/8/layout/vList5"/>
    <dgm:cxn modelId="{82B9F1D7-B903-463A-BB46-E3124A03E2D6}" type="presParOf" srcId="{DCA1891B-A981-4C02-92D7-F7785238806B}" destId="{CADF8DD7-6DEF-4B65-84E6-CAB4EE61F4E1}" srcOrd="1" destOrd="0" presId="urn:microsoft.com/office/officeart/2005/8/layout/vList5"/>
    <dgm:cxn modelId="{58B2A169-D991-4755-AE45-E22810A23020}" type="presParOf" srcId="{C11E72BC-B1D7-424C-BC4A-D8C672562283}" destId="{2A7A83BC-B883-437E-B07F-06727F593D9E}" srcOrd="7" destOrd="0" presId="urn:microsoft.com/office/officeart/2005/8/layout/vList5"/>
    <dgm:cxn modelId="{643D093B-24EF-45C3-98A8-26DD9EF60FA7}" type="presParOf" srcId="{C11E72BC-B1D7-424C-BC4A-D8C672562283}" destId="{92F005A9-ED30-4743-9C19-D70DABE9B644}" srcOrd="8" destOrd="0" presId="urn:microsoft.com/office/officeart/2005/8/layout/vList5"/>
    <dgm:cxn modelId="{0458A08B-E0D5-4D11-89EB-72CDBA3DD18B}" type="presParOf" srcId="{92F005A9-ED30-4743-9C19-D70DABE9B644}" destId="{22A90721-2359-43CC-9B1D-3F0D30986162}" srcOrd="0" destOrd="0" presId="urn:microsoft.com/office/officeart/2005/8/layout/vList5"/>
    <dgm:cxn modelId="{6553DFCB-F0F4-4499-9FBB-C2995D8114BF}" type="presParOf" srcId="{92F005A9-ED30-4743-9C19-D70DABE9B644}" destId="{6F91AC76-4CA3-41B4-BAB7-B3E48F9459E8}"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04900AE-39A5-495D-8EEA-EE612DDDCAC8}" type="doc">
      <dgm:prSet loTypeId="urn:microsoft.com/office/officeart/2005/8/layout/process4" loCatId="process" qsTypeId="urn:microsoft.com/office/officeart/2005/8/quickstyle/simple1" qsCatId="simple" csTypeId="urn:microsoft.com/office/officeart/2005/8/colors/accent0_2" csCatId="mainScheme" phldr="1"/>
      <dgm:spPr/>
      <dgm:t>
        <a:bodyPr/>
        <a:lstStyle/>
        <a:p>
          <a:endParaRPr lang="en-ZA"/>
        </a:p>
      </dgm:t>
    </dgm:pt>
    <dgm:pt modelId="{CDA7EE49-7C18-4C77-9501-BC114F05FCC4}">
      <dgm:prSet>
        <dgm:style>
          <a:lnRef idx="2">
            <a:schemeClr val="accent2"/>
          </a:lnRef>
          <a:fillRef idx="1">
            <a:schemeClr val="lt1"/>
          </a:fillRef>
          <a:effectRef idx="0">
            <a:schemeClr val="accent2"/>
          </a:effectRef>
          <a:fontRef idx="minor">
            <a:schemeClr val="dk1"/>
          </a:fontRef>
        </dgm:style>
      </dgm:prSet>
      <dgm:spPr/>
      <dgm:t>
        <a:bodyPr/>
        <a:lstStyle/>
        <a:p>
          <a:pPr rtl="0"/>
          <a:r>
            <a:rPr lang="en-US" b="0" baseline="0" dirty="0" smtClean="0">
              <a:solidFill>
                <a:schemeClr val="tx2"/>
              </a:solidFill>
            </a:rPr>
            <a:t>Key findings of the review</a:t>
          </a:r>
          <a:endParaRPr lang="en-ZA" b="0" baseline="0" dirty="0">
            <a:solidFill>
              <a:schemeClr val="tx2"/>
            </a:solidFill>
          </a:endParaRPr>
        </a:p>
      </dgm:t>
    </dgm:pt>
    <dgm:pt modelId="{9B919E91-8B0D-4E8C-9D5C-A3E4211F9677}" type="parTrans" cxnId="{76BFF39F-0072-453E-A350-FB0CA43FCE33}">
      <dgm:prSet/>
      <dgm:spPr/>
      <dgm:t>
        <a:bodyPr/>
        <a:lstStyle/>
        <a:p>
          <a:endParaRPr lang="en-ZA"/>
        </a:p>
      </dgm:t>
    </dgm:pt>
    <dgm:pt modelId="{B2E68354-08F8-4AB4-8F20-7FDEEBA93FBA}" type="sibTrans" cxnId="{76BFF39F-0072-453E-A350-FB0CA43FCE33}">
      <dgm:prSet/>
      <dgm:spPr/>
      <dgm:t>
        <a:bodyPr/>
        <a:lstStyle/>
        <a:p>
          <a:endParaRPr lang="en-ZA"/>
        </a:p>
      </dgm:t>
    </dgm:pt>
    <dgm:pt modelId="{A0B68487-B5D9-4012-9520-AD646712ACBE}">
      <dgm:prSet>
        <dgm:style>
          <a:lnRef idx="0">
            <a:schemeClr val="accent2"/>
          </a:lnRef>
          <a:fillRef idx="3">
            <a:schemeClr val="accent2"/>
          </a:fillRef>
          <a:effectRef idx="3">
            <a:schemeClr val="accent2"/>
          </a:effectRef>
          <a:fontRef idx="minor">
            <a:schemeClr val="lt1"/>
          </a:fontRef>
        </dgm:style>
      </dgm:prSet>
      <dgm:spPr/>
      <dgm:t>
        <a:bodyPr/>
        <a:lstStyle/>
        <a:p>
          <a:pPr rtl="0"/>
          <a:r>
            <a:rPr lang="en-US" b="1" dirty="0" smtClean="0">
              <a:solidFill>
                <a:schemeClr val="bg1"/>
              </a:solidFill>
            </a:rPr>
            <a:t>Summary of chapters</a:t>
          </a:r>
          <a:endParaRPr lang="en-ZA" b="1" dirty="0">
            <a:solidFill>
              <a:schemeClr val="bg1"/>
            </a:solidFill>
          </a:endParaRPr>
        </a:p>
      </dgm:t>
    </dgm:pt>
    <dgm:pt modelId="{DFBE7ACF-37F8-43B7-AC18-769322DB7087}" type="parTrans" cxnId="{DEF1E476-082F-4588-AAEE-9E2CC4A90C0C}">
      <dgm:prSet/>
      <dgm:spPr/>
      <dgm:t>
        <a:bodyPr/>
        <a:lstStyle/>
        <a:p>
          <a:endParaRPr lang="en-ZA"/>
        </a:p>
      </dgm:t>
    </dgm:pt>
    <dgm:pt modelId="{A77AEFB8-E9C9-4DAA-95C4-CCEC7A20536B}" type="sibTrans" cxnId="{DEF1E476-082F-4588-AAEE-9E2CC4A90C0C}">
      <dgm:prSet/>
      <dgm:spPr/>
      <dgm:t>
        <a:bodyPr/>
        <a:lstStyle/>
        <a:p>
          <a:endParaRPr lang="en-ZA"/>
        </a:p>
      </dgm:t>
    </dgm:pt>
    <dgm:pt modelId="{E221B21E-F1A0-4EA7-8826-6AFA8008754A}">
      <dgm:prSet/>
      <dgm:spPr/>
      <dgm:t>
        <a:bodyPr/>
        <a:lstStyle/>
        <a:p>
          <a:pPr rtl="0"/>
          <a:r>
            <a:rPr lang="en-US" dirty="0" smtClean="0"/>
            <a:t>Conclusion</a:t>
          </a:r>
          <a:endParaRPr lang="en-ZA" dirty="0"/>
        </a:p>
      </dgm:t>
    </dgm:pt>
    <dgm:pt modelId="{6F82CC77-8BBE-43D0-89FE-BEE32E212B0F}" type="parTrans" cxnId="{7B26DD24-A233-406B-99BA-C5C02BC2FCC8}">
      <dgm:prSet/>
      <dgm:spPr/>
      <dgm:t>
        <a:bodyPr/>
        <a:lstStyle/>
        <a:p>
          <a:endParaRPr lang="en-ZA"/>
        </a:p>
      </dgm:t>
    </dgm:pt>
    <dgm:pt modelId="{6284D89A-47F5-41D9-8717-497224735A32}" type="sibTrans" cxnId="{7B26DD24-A233-406B-99BA-C5C02BC2FCC8}">
      <dgm:prSet/>
      <dgm:spPr/>
      <dgm:t>
        <a:bodyPr/>
        <a:lstStyle/>
        <a:p>
          <a:endParaRPr lang="en-ZA"/>
        </a:p>
      </dgm:t>
    </dgm:pt>
    <dgm:pt modelId="{B243744E-4EC6-4958-AE22-30D159856047}" type="pres">
      <dgm:prSet presAssocID="{204900AE-39A5-495D-8EEA-EE612DDDCAC8}" presName="Name0" presStyleCnt="0">
        <dgm:presLayoutVars>
          <dgm:dir/>
          <dgm:animLvl val="lvl"/>
          <dgm:resizeHandles val="exact"/>
        </dgm:presLayoutVars>
      </dgm:prSet>
      <dgm:spPr/>
      <dgm:t>
        <a:bodyPr/>
        <a:lstStyle/>
        <a:p>
          <a:endParaRPr lang="en-ZA"/>
        </a:p>
      </dgm:t>
    </dgm:pt>
    <dgm:pt modelId="{DD1AD324-D5CB-47E7-95D4-ADC101109283}" type="pres">
      <dgm:prSet presAssocID="{E221B21E-F1A0-4EA7-8826-6AFA8008754A}" presName="boxAndChildren" presStyleCnt="0"/>
      <dgm:spPr/>
    </dgm:pt>
    <dgm:pt modelId="{D392DE95-0EFB-4B45-B6CD-713FF6C1B15C}" type="pres">
      <dgm:prSet presAssocID="{E221B21E-F1A0-4EA7-8826-6AFA8008754A}" presName="parentTextBox" presStyleLbl="node1" presStyleIdx="0" presStyleCnt="3"/>
      <dgm:spPr/>
      <dgm:t>
        <a:bodyPr/>
        <a:lstStyle/>
        <a:p>
          <a:endParaRPr lang="en-ZA"/>
        </a:p>
      </dgm:t>
    </dgm:pt>
    <dgm:pt modelId="{0D88A538-D719-4765-A389-6C8C42E85682}" type="pres">
      <dgm:prSet presAssocID="{A77AEFB8-E9C9-4DAA-95C4-CCEC7A20536B}" presName="sp" presStyleCnt="0"/>
      <dgm:spPr/>
    </dgm:pt>
    <dgm:pt modelId="{ABDD4F6F-B155-4EF3-AC19-EA1CB90A0AAF}" type="pres">
      <dgm:prSet presAssocID="{A0B68487-B5D9-4012-9520-AD646712ACBE}" presName="arrowAndChildren" presStyleCnt="0"/>
      <dgm:spPr/>
    </dgm:pt>
    <dgm:pt modelId="{EFB4C52B-6531-43CA-9E0E-1DC01D63A3C3}" type="pres">
      <dgm:prSet presAssocID="{A0B68487-B5D9-4012-9520-AD646712ACBE}" presName="parentTextArrow" presStyleLbl="node1" presStyleIdx="1" presStyleCnt="3"/>
      <dgm:spPr/>
      <dgm:t>
        <a:bodyPr/>
        <a:lstStyle/>
        <a:p>
          <a:endParaRPr lang="en-ZA"/>
        </a:p>
      </dgm:t>
    </dgm:pt>
    <dgm:pt modelId="{14D6FAF7-5329-4D16-A7E3-EE2145751AA7}" type="pres">
      <dgm:prSet presAssocID="{B2E68354-08F8-4AB4-8F20-7FDEEBA93FBA}" presName="sp" presStyleCnt="0"/>
      <dgm:spPr/>
    </dgm:pt>
    <dgm:pt modelId="{1197A04E-4AB8-4FF9-B643-8346BEC0CD2E}" type="pres">
      <dgm:prSet presAssocID="{CDA7EE49-7C18-4C77-9501-BC114F05FCC4}" presName="arrowAndChildren" presStyleCnt="0"/>
      <dgm:spPr/>
    </dgm:pt>
    <dgm:pt modelId="{542C389F-91DD-4DA4-B878-C4A1A62969B7}" type="pres">
      <dgm:prSet presAssocID="{CDA7EE49-7C18-4C77-9501-BC114F05FCC4}" presName="parentTextArrow" presStyleLbl="node1" presStyleIdx="2" presStyleCnt="3"/>
      <dgm:spPr/>
      <dgm:t>
        <a:bodyPr/>
        <a:lstStyle/>
        <a:p>
          <a:endParaRPr lang="en-ZA"/>
        </a:p>
      </dgm:t>
    </dgm:pt>
  </dgm:ptLst>
  <dgm:cxnLst>
    <dgm:cxn modelId="{50702D9E-99A9-4695-9DE7-4687645BBB3B}" type="presOf" srcId="{A0B68487-B5D9-4012-9520-AD646712ACBE}" destId="{EFB4C52B-6531-43CA-9E0E-1DC01D63A3C3}" srcOrd="0" destOrd="0" presId="urn:microsoft.com/office/officeart/2005/8/layout/process4"/>
    <dgm:cxn modelId="{950CF1AD-57E9-4DB7-A845-307318FB3E3E}" type="presOf" srcId="{CDA7EE49-7C18-4C77-9501-BC114F05FCC4}" destId="{542C389F-91DD-4DA4-B878-C4A1A62969B7}" srcOrd="0" destOrd="0" presId="urn:microsoft.com/office/officeart/2005/8/layout/process4"/>
    <dgm:cxn modelId="{3D6E18F8-F81D-4C7A-9A3B-B44B712BB54B}" type="presOf" srcId="{E221B21E-F1A0-4EA7-8826-6AFA8008754A}" destId="{D392DE95-0EFB-4B45-B6CD-713FF6C1B15C}" srcOrd="0" destOrd="0" presId="urn:microsoft.com/office/officeart/2005/8/layout/process4"/>
    <dgm:cxn modelId="{7B26DD24-A233-406B-99BA-C5C02BC2FCC8}" srcId="{204900AE-39A5-495D-8EEA-EE612DDDCAC8}" destId="{E221B21E-F1A0-4EA7-8826-6AFA8008754A}" srcOrd="2" destOrd="0" parTransId="{6F82CC77-8BBE-43D0-89FE-BEE32E212B0F}" sibTransId="{6284D89A-47F5-41D9-8717-497224735A32}"/>
    <dgm:cxn modelId="{DEF1E476-082F-4588-AAEE-9E2CC4A90C0C}" srcId="{204900AE-39A5-495D-8EEA-EE612DDDCAC8}" destId="{A0B68487-B5D9-4012-9520-AD646712ACBE}" srcOrd="1" destOrd="0" parTransId="{DFBE7ACF-37F8-43B7-AC18-769322DB7087}" sibTransId="{A77AEFB8-E9C9-4DAA-95C4-CCEC7A20536B}"/>
    <dgm:cxn modelId="{76BFF39F-0072-453E-A350-FB0CA43FCE33}" srcId="{204900AE-39A5-495D-8EEA-EE612DDDCAC8}" destId="{CDA7EE49-7C18-4C77-9501-BC114F05FCC4}" srcOrd="0" destOrd="0" parTransId="{9B919E91-8B0D-4E8C-9D5C-A3E4211F9677}" sibTransId="{B2E68354-08F8-4AB4-8F20-7FDEEBA93FBA}"/>
    <dgm:cxn modelId="{AF160CED-DECC-43F0-B617-4B7D8759B97A}" type="presOf" srcId="{204900AE-39A5-495D-8EEA-EE612DDDCAC8}" destId="{B243744E-4EC6-4958-AE22-30D159856047}" srcOrd="0" destOrd="0" presId="urn:microsoft.com/office/officeart/2005/8/layout/process4"/>
    <dgm:cxn modelId="{E0CDAC28-180D-4383-9020-39E52FB74E4A}" type="presParOf" srcId="{B243744E-4EC6-4958-AE22-30D159856047}" destId="{DD1AD324-D5CB-47E7-95D4-ADC101109283}" srcOrd="0" destOrd="0" presId="urn:microsoft.com/office/officeart/2005/8/layout/process4"/>
    <dgm:cxn modelId="{010C111F-C520-4871-ADB7-B6084AAE12E6}" type="presParOf" srcId="{DD1AD324-D5CB-47E7-95D4-ADC101109283}" destId="{D392DE95-0EFB-4B45-B6CD-713FF6C1B15C}" srcOrd="0" destOrd="0" presId="urn:microsoft.com/office/officeart/2005/8/layout/process4"/>
    <dgm:cxn modelId="{CC1C7B72-29DC-4F11-8D1F-B1613B01CFC3}" type="presParOf" srcId="{B243744E-4EC6-4958-AE22-30D159856047}" destId="{0D88A538-D719-4765-A389-6C8C42E85682}" srcOrd="1" destOrd="0" presId="urn:microsoft.com/office/officeart/2005/8/layout/process4"/>
    <dgm:cxn modelId="{380224DB-7A21-44B9-A315-2AA589B234AD}" type="presParOf" srcId="{B243744E-4EC6-4958-AE22-30D159856047}" destId="{ABDD4F6F-B155-4EF3-AC19-EA1CB90A0AAF}" srcOrd="2" destOrd="0" presId="urn:microsoft.com/office/officeart/2005/8/layout/process4"/>
    <dgm:cxn modelId="{ACC7A8BF-30BB-4988-8DBC-0B2B66188EB2}" type="presParOf" srcId="{ABDD4F6F-B155-4EF3-AC19-EA1CB90A0AAF}" destId="{EFB4C52B-6531-43CA-9E0E-1DC01D63A3C3}" srcOrd="0" destOrd="0" presId="urn:microsoft.com/office/officeart/2005/8/layout/process4"/>
    <dgm:cxn modelId="{D842943B-E137-40AB-B03E-1F7C7A305E00}" type="presParOf" srcId="{B243744E-4EC6-4958-AE22-30D159856047}" destId="{14D6FAF7-5329-4D16-A7E3-EE2145751AA7}" srcOrd="3" destOrd="0" presId="urn:microsoft.com/office/officeart/2005/8/layout/process4"/>
    <dgm:cxn modelId="{38775E3F-BAA5-4076-9CA2-D50628010F8C}" type="presParOf" srcId="{B243744E-4EC6-4958-AE22-30D159856047}" destId="{1197A04E-4AB8-4FF9-B643-8346BEC0CD2E}" srcOrd="4" destOrd="0" presId="urn:microsoft.com/office/officeart/2005/8/layout/process4"/>
    <dgm:cxn modelId="{FEAB630A-7728-4964-8EFF-F2D4D7D5CDBA}" type="presParOf" srcId="{1197A04E-4AB8-4FF9-B643-8346BEC0CD2E}" destId="{542C389F-91DD-4DA4-B878-C4A1A62969B7}"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5691637-7AD3-4692-A502-110E0A1C55DC}"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032FA2C9-37FB-4864-967B-43E27C5FBFE8}">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Introduction and context</a:t>
          </a:r>
          <a:endParaRPr lang="en-ZA" dirty="0"/>
        </a:p>
      </dgm:t>
    </dgm:pt>
    <dgm:pt modelId="{1FEC1B40-1070-475C-B1B6-3098A0F00B88}" type="parTrans" cxnId="{CE77E3D9-58F7-4D9E-8DDE-A7060DE778E7}">
      <dgm:prSet/>
      <dgm:spPr/>
      <dgm:t>
        <a:bodyPr/>
        <a:lstStyle/>
        <a:p>
          <a:endParaRPr lang="en-ZA"/>
        </a:p>
      </dgm:t>
    </dgm:pt>
    <dgm:pt modelId="{55BEEC71-83A5-45E2-A4FA-0BD23FAB3B0C}" type="sibTrans" cxnId="{CE77E3D9-58F7-4D9E-8DDE-A7060DE778E7}">
      <dgm:prSet/>
      <dgm:spPr/>
      <dgm:t>
        <a:bodyPr/>
        <a:lstStyle/>
        <a:p>
          <a:endParaRPr lang="en-ZA"/>
        </a:p>
      </dgm:t>
    </dgm:pt>
    <dgm:pt modelId="{B4C4433C-937B-4163-AB69-A176C36CD3E4}">
      <dgm:prSet custT="1">
        <dgm:style>
          <a:lnRef idx="0">
            <a:schemeClr val="accent4"/>
          </a:lnRef>
          <a:fillRef idx="3">
            <a:schemeClr val="accent4"/>
          </a:fillRef>
          <a:effectRef idx="3">
            <a:schemeClr val="accent4"/>
          </a:effectRef>
          <a:fontRef idx="minor">
            <a:schemeClr val="lt1"/>
          </a:fontRef>
        </dgm:style>
      </dgm:prSet>
      <dgm:spPr/>
      <dgm:t>
        <a:bodyPr lIns="91440" rIns="91440"/>
        <a:lstStyle/>
        <a:p>
          <a:pPr marL="173038" indent="-173038" rtl="0">
            <a:tabLst>
              <a:tab pos="461963" algn="l"/>
            </a:tabLst>
          </a:pPr>
          <a:r>
            <a:rPr lang="en-ZA" sz="1800" dirty="0" smtClean="0">
              <a:solidFill>
                <a:schemeClr val="bg1"/>
              </a:solidFill>
            </a:rPr>
            <a:t>1.   Introduction</a:t>
          </a:r>
          <a:endParaRPr lang="en-ZA" sz="1800" dirty="0">
            <a:solidFill>
              <a:schemeClr val="bg1"/>
            </a:solidFill>
          </a:endParaRPr>
        </a:p>
      </dgm:t>
    </dgm:pt>
    <dgm:pt modelId="{D95884F8-CA4B-4E56-83D3-B2B1782A6A59}" type="parTrans" cxnId="{872C0E69-36E6-4903-AA5D-8967FE612594}">
      <dgm:prSet/>
      <dgm:spPr/>
      <dgm:t>
        <a:bodyPr/>
        <a:lstStyle/>
        <a:p>
          <a:endParaRPr lang="en-ZA"/>
        </a:p>
      </dgm:t>
    </dgm:pt>
    <dgm:pt modelId="{72A841B7-766B-4577-BCB1-B1D28DCE2C02}" type="sibTrans" cxnId="{872C0E69-36E6-4903-AA5D-8967FE612594}">
      <dgm:prSet/>
      <dgm:spPr/>
      <dgm:t>
        <a:bodyPr/>
        <a:lstStyle/>
        <a:p>
          <a:endParaRPr lang="en-ZA"/>
        </a:p>
      </dgm:t>
    </dgm:pt>
    <dgm:pt modelId="{52508D9F-FC14-4133-88EC-7C806CC91838}">
      <dgm:prSet custT="1">
        <dgm:style>
          <a:lnRef idx="0">
            <a:schemeClr val="accent4"/>
          </a:lnRef>
          <a:fillRef idx="3">
            <a:schemeClr val="accent4"/>
          </a:fillRef>
          <a:effectRef idx="3">
            <a:schemeClr val="accent4"/>
          </a:effectRef>
          <a:fontRef idx="minor">
            <a:schemeClr val="lt1"/>
          </a:fontRef>
        </dgm:style>
      </dgm:prSet>
      <dgm:spPr/>
      <dgm:t>
        <a:bodyPr lIns="91440" rIns="91440"/>
        <a:lstStyle/>
        <a:p>
          <a:pPr marL="173038" indent="-173038" rtl="0">
            <a:tabLst>
              <a:tab pos="461963" algn="l"/>
            </a:tabLst>
          </a:pPr>
          <a:r>
            <a:rPr lang="en-ZA" sz="1800" dirty="0" smtClean="0">
              <a:solidFill>
                <a:schemeClr val="bg1"/>
              </a:solidFill>
            </a:rPr>
            <a:t>2.   Socio-economic and fiscal context of local government</a:t>
          </a:r>
          <a:endParaRPr lang="en-ZA" sz="1800" dirty="0">
            <a:solidFill>
              <a:schemeClr val="bg1"/>
            </a:solidFill>
          </a:endParaRPr>
        </a:p>
      </dgm:t>
    </dgm:pt>
    <dgm:pt modelId="{4D794F88-78AD-46A8-AAEF-AF46EC0BE30E}" type="parTrans" cxnId="{49E2CDC0-66EF-4748-AECB-73C0F30D926D}">
      <dgm:prSet/>
      <dgm:spPr/>
      <dgm:t>
        <a:bodyPr/>
        <a:lstStyle/>
        <a:p>
          <a:endParaRPr lang="en-ZA"/>
        </a:p>
      </dgm:t>
    </dgm:pt>
    <dgm:pt modelId="{AF5AF8B9-7D04-4F6D-913E-9624EF038F61}" type="sibTrans" cxnId="{49E2CDC0-66EF-4748-AECB-73C0F30D926D}">
      <dgm:prSet/>
      <dgm:spPr/>
      <dgm:t>
        <a:bodyPr/>
        <a:lstStyle/>
        <a:p>
          <a:endParaRPr lang="en-ZA"/>
        </a:p>
      </dgm:t>
    </dgm:pt>
    <dgm:pt modelId="{C8EF402A-2D27-4A3B-866C-B37A7DCE9E7B}">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Financial issues</a:t>
          </a:r>
          <a:endParaRPr lang="en-ZA" dirty="0"/>
        </a:p>
      </dgm:t>
    </dgm:pt>
    <dgm:pt modelId="{C67833BD-0AAF-4B90-85DB-D72CE17E4919}" type="parTrans" cxnId="{810E98D5-F95B-4426-B445-9D812668CA14}">
      <dgm:prSet/>
      <dgm:spPr/>
      <dgm:t>
        <a:bodyPr/>
        <a:lstStyle/>
        <a:p>
          <a:endParaRPr lang="en-ZA"/>
        </a:p>
      </dgm:t>
    </dgm:pt>
    <dgm:pt modelId="{0DBAE795-5CC2-4FFC-B339-6BD43FFFE2BB}" type="sibTrans" cxnId="{810E98D5-F95B-4426-B445-9D812668CA14}">
      <dgm:prSet/>
      <dgm:spPr/>
      <dgm:t>
        <a:bodyPr/>
        <a:lstStyle/>
        <a:p>
          <a:endParaRPr lang="en-ZA"/>
        </a:p>
      </dgm:t>
    </dgm:pt>
    <dgm:pt modelId="{101C427B-9182-496B-9D7D-0369E9F345C0}">
      <dgm:prSet custT="1"/>
      <dgm:spPr/>
      <dgm:t>
        <a:bodyPr lIns="91440"/>
        <a:lstStyle/>
        <a:p>
          <a:pPr rtl="0"/>
          <a:r>
            <a:rPr lang="en-ZA" sz="1800" dirty="0" smtClean="0"/>
            <a:t>4.   Revenue and expenditure trends in local government</a:t>
          </a:r>
          <a:endParaRPr lang="en-ZA" sz="1800" dirty="0"/>
        </a:p>
      </dgm:t>
    </dgm:pt>
    <dgm:pt modelId="{A521A879-173A-4CE4-A146-824E86B8413A}" type="parTrans" cxnId="{620F510F-6424-42E7-9CDC-7B79CF3149B0}">
      <dgm:prSet/>
      <dgm:spPr/>
      <dgm:t>
        <a:bodyPr/>
        <a:lstStyle/>
        <a:p>
          <a:endParaRPr lang="en-ZA"/>
        </a:p>
      </dgm:t>
    </dgm:pt>
    <dgm:pt modelId="{80335A9D-22A0-4FF9-A1E9-FCC2496C4537}" type="sibTrans" cxnId="{620F510F-6424-42E7-9CDC-7B79CF3149B0}">
      <dgm:prSet/>
      <dgm:spPr/>
      <dgm:t>
        <a:bodyPr/>
        <a:lstStyle/>
        <a:p>
          <a:endParaRPr lang="en-ZA"/>
        </a:p>
      </dgm:t>
    </dgm:pt>
    <dgm:pt modelId="{6B44F70A-9226-4487-BE68-1FBC2DEC86BF}">
      <dgm:prSet custT="1"/>
      <dgm:spPr/>
      <dgm:t>
        <a:bodyPr lIns="91440"/>
        <a:lstStyle/>
        <a:p>
          <a:pPr rtl="0"/>
          <a:r>
            <a:rPr lang="en-ZA" sz="1800" dirty="0" smtClean="0"/>
            <a:t>5.   Financial management and MFMA implementation</a:t>
          </a:r>
          <a:endParaRPr lang="en-ZA" sz="1800" dirty="0"/>
        </a:p>
      </dgm:t>
    </dgm:pt>
    <dgm:pt modelId="{23D7A17E-EEF9-4C5B-8B9E-608C5F24F702}" type="parTrans" cxnId="{74B17592-2A28-4CA7-AA4C-C79F3E681BC3}">
      <dgm:prSet/>
      <dgm:spPr/>
      <dgm:t>
        <a:bodyPr/>
        <a:lstStyle/>
        <a:p>
          <a:endParaRPr lang="en-ZA"/>
        </a:p>
      </dgm:t>
    </dgm:pt>
    <dgm:pt modelId="{A17A0507-DAE3-4A0B-AB4C-AE0810355427}" type="sibTrans" cxnId="{74B17592-2A28-4CA7-AA4C-C79F3E681BC3}">
      <dgm:prSet/>
      <dgm:spPr/>
      <dgm:t>
        <a:bodyPr/>
        <a:lstStyle/>
        <a:p>
          <a:endParaRPr lang="en-ZA"/>
        </a:p>
      </dgm:t>
    </dgm:pt>
    <dgm:pt modelId="{682D8C5E-AFCE-4A9D-B7A7-B1C963B5D748}">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Service delivery</a:t>
          </a:r>
          <a:endParaRPr lang="en-ZA" dirty="0"/>
        </a:p>
      </dgm:t>
    </dgm:pt>
    <dgm:pt modelId="{57CAE369-AE2E-4130-A7F9-E452AEA545C4}" type="parTrans" cxnId="{FE24161D-6B8F-4DA6-BD32-D0AA917D992A}">
      <dgm:prSet/>
      <dgm:spPr/>
      <dgm:t>
        <a:bodyPr/>
        <a:lstStyle/>
        <a:p>
          <a:endParaRPr lang="en-ZA"/>
        </a:p>
      </dgm:t>
    </dgm:pt>
    <dgm:pt modelId="{E91224C2-5F2F-4659-B413-5A1A532E7223}" type="sibTrans" cxnId="{FE24161D-6B8F-4DA6-BD32-D0AA917D992A}">
      <dgm:prSet/>
      <dgm:spPr/>
      <dgm:t>
        <a:bodyPr/>
        <a:lstStyle/>
        <a:p>
          <a:endParaRPr lang="en-ZA"/>
        </a:p>
      </dgm:t>
    </dgm:pt>
    <dgm:pt modelId="{BBE6D07A-80D6-4A56-B3EF-F02632D121AC}">
      <dgm:prSet custT="1"/>
      <dgm:spPr/>
      <dgm:t>
        <a:bodyPr lIns="91440"/>
        <a:lstStyle/>
        <a:p>
          <a:pPr rtl="0"/>
          <a:r>
            <a:rPr lang="en-ZA" sz="1800" dirty="0" smtClean="0"/>
            <a:t>8.   Water and sanitation</a:t>
          </a:r>
          <a:endParaRPr lang="en-ZA" sz="1800" dirty="0"/>
        </a:p>
      </dgm:t>
    </dgm:pt>
    <dgm:pt modelId="{80F3966F-1483-4E31-8612-3863D0314DF9}" type="parTrans" cxnId="{D72D1B38-5085-496F-A833-1DFAEB014FAC}">
      <dgm:prSet/>
      <dgm:spPr/>
      <dgm:t>
        <a:bodyPr/>
        <a:lstStyle/>
        <a:p>
          <a:endParaRPr lang="en-ZA"/>
        </a:p>
      </dgm:t>
    </dgm:pt>
    <dgm:pt modelId="{5D1D47CB-95C1-4D5C-937A-5DC5AD98EE37}" type="sibTrans" cxnId="{D72D1B38-5085-496F-A833-1DFAEB014FAC}">
      <dgm:prSet/>
      <dgm:spPr/>
      <dgm:t>
        <a:bodyPr/>
        <a:lstStyle/>
        <a:p>
          <a:endParaRPr lang="en-ZA"/>
        </a:p>
      </dgm:t>
    </dgm:pt>
    <dgm:pt modelId="{B8606B0B-64B6-469D-8BFD-97FFA59A7C8D}">
      <dgm:prSet custT="1"/>
      <dgm:spPr/>
      <dgm:t>
        <a:bodyPr lIns="91440"/>
        <a:lstStyle/>
        <a:p>
          <a:pPr rtl="0"/>
          <a:r>
            <a:rPr lang="en-ZA" sz="1800" dirty="0" smtClean="0"/>
            <a:t>9.   Electricity</a:t>
          </a:r>
          <a:endParaRPr lang="en-ZA" sz="1800" dirty="0"/>
        </a:p>
      </dgm:t>
    </dgm:pt>
    <dgm:pt modelId="{CFE3CAA9-2D10-4AE4-9C5C-83394FEC2FBC}" type="parTrans" cxnId="{A5824D48-6139-49F9-A3E5-91050BD88B96}">
      <dgm:prSet/>
      <dgm:spPr/>
      <dgm:t>
        <a:bodyPr/>
        <a:lstStyle/>
        <a:p>
          <a:endParaRPr lang="en-ZA"/>
        </a:p>
      </dgm:t>
    </dgm:pt>
    <dgm:pt modelId="{8ECAFB4C-D156-4DBF-BED3-8FB3D5CD4FF1}" type="sibTrans" cxnId="{A5824D48-6139-49F9-A3E5-91050BD88B96}">
      <dgm:prSet/>
      <dgm:spPr/>
      <dgm:t>
        <a:bodyPr/>
        <a:lstStyle/>
        <a:p>
          <a:endParaRPr lang="en-ZA"/>
        </a:p>
      </dgm:t>
    </dgm:pt>
    <dgm:pt modelId="{1A5F96AB-3F97-4CA5-BF6D-CC6BC6FD550B}">
      <dgm:prSet custT="1"/>
      <dgm:spPr/>
      <dgm:t>
        <a:bodyPr lIns="91440"/>
        <a:lstStyle/>
        <a:p>
          <a:pPr rtl="0"/>
          <a:r>
            <a:rPr lang="en-ZA" sz="1800" dirty="0" smtClean="0"/>
            <a:t>10. Roads</a:t>
          </a:r>
          <a:endParaRPr lang="en-ZA" sz="1800" dirty="0"/>
        </a:p>
      </dgm:t>
    </dgm:pt>
    <dgm:pt modelId="{950E1B8C-6CF1-4B44-8324-137ABF336DDA}" type="parTrans" cxnId="{5AA210D5-8535-4A75-A6F4-E69EE0C2CB0A}">
      <dgm:prSet/>
      <dgm:spPr/>
      <dgm:t>
        <a:bodyPr/>
        <a:lstStyle/>
        <a:p>
          <a:endParaRPr lang="en-ZA"/>
        </a:p>
      </dgm:t>
    </dgm:pt>
    <dgm:pt modelId="{1E9DF897-0266-4493-B099-022D37336F40}" type="sibTrans" cxnId="{5AA210D5-8535-4A75-A6F4-E69EE0C2CB0A}">
      <dgm:prSet/>
      <dgm:spPr/>
      <dgm:t>
        <a:bodyPr/>
        <a:lstStyle/>
        <a:p>
          <a:endParaRPr lang="en-ZA"/>
        </a:p>
      </dgm:t>
    </dgm:pt>
    <dgm:pt modelId="{3DED0219-B217-4A24-8F02-835D1D102B19}">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Delivery contexts of rural and city  municipalities</a:t>
          </a:r>
          <a:endParaRPr lang="en-ZA" dirty="0"/>
        </a:p>
      </dgm:t>
    </dgm:pt>
    <dgm:pt modelId="{A4B63FEA-1259-47FA-91CD-4B593D35F6F1}" type="parTrans" cxnId="{2BAF08B1-8FD4-4E67-8478-4C6DA9CF69BD}">
      <dgm:prSet/>
      <dgm:spPr/>
      <dgm:t>
        <a:bodyPr/>
        <a:lstStyle/>
        <a:p>
          <a:endParaRPr lang="en-ZA"/>
        </a:p>
      </dgm:t>
    </dgm:pt>
    <dgm:pt modelId="{52E88DAD-16F4-482B-BEB5-EF2FAC7AA65A}" type="sibTrans" cxnId="{2BAF08B1-8FD4-4E67-8478-4C6DA9CF69BD}">
      <dgm:prSet/>
      <dgm:spPr/>
      <dgm:t>
        <a:bodyPr/>
        <a:lstStyle/>
        <a:p>
          <a:endParaRPr lang="en-ZA"/>
        </a:p>
      </dgm:t>
    </dgm:pt>
    <dgm:pt modelId="{E2FCB3CD-473F-4F83-98F9-FDE4869FB6DA}">
      <dgm:prSet custT="1"/>
      <dgm:spPr/>
      <dgm:t>
        <a:bodyPr lIns="91440"/>
        <a:lstStyle/>
        <a:p>
          <a:pPr rtl="0"/>
          <a:r>
            <a:rPr lang="en-ZA" sz="1800" dirty="0" smtClean="0"/>
            <a:t>12. Delivering municipal services in rural areas</a:t>
          </a:r>
          <a:endParaRPr lang="en-ZA" sz="1800" dirty="0"/>
        </a:p>
      </dgm:t>
    </dgm:pt>
    <dgm:pt modelId="{2CB0251D-9C48-44A2-9AF9-4FB116D240A9}" type="parTrans" cxnId="{D8280855-6E67-4EAB-9638-E41A222A0F8E}">
      <dgm:prSet/>
      <dgm:spPr/>
      <dgm:t>
        <a:bodyPr/>
        <a:lstStyle/>
        <a:p>
          <a:endParaRPr lang="en-ZA"/>
        </a:p>
      </dgm:t>
    </dgm:pt>
    <dgm:pt modelId="{D5474AB4-48CE-4AAA-BC9B-440A6A63A75A}" type="sibTrans" cxnId="{D8280855-6E67-4EAB-9638-E41A222A0F8E}">
      <dgm:prSet/>
      <dgm:spPr/>
      <dgm:t>
        <a:bodyPr/>
        <a:lstStyle/>
        <a:p>
          <a:endParaRPr lang="en-ZA"/>
        </a:p>
      </dgm:t>
    </dgm:pt>
    <dgm:pt modelId="{3A1CD81C-163A-4100-A7A8-2F41A30028F7}">
      <dgm:prSet custT="1"/>
      <dgm:spPr/>
      <dgm:t>
        <a:bodyPr lIns="91440"/>
        <a:lstStyle/>
        <a:p>
          <a:pPr rtl="0"/>
          <a:r>
            <a:rPr lang="en-ZA" sz="1800" dirty="0" smtClean="0"/>
            <a:t>13. Cities and the management of the built environment</a:t>
          </a:r>
          <a:endParaRPr lang="en-ZA" sz="1800" dirty="0"/>
        </a:p>
      </dgm:t>
    </dgm:pt>
    <dgm:pt modelId="{A3D2FB1C-5C9A-4336-9AF1-96F69E85144D}" type="parTrans" cxnId="{A21F828E-64EB-473A-8B03-1355A61E7EDD}">
      <dgm:prSet/>
      <dgm:spPr/>
      <dgm:t>
        <a:bodyPr/>
        <a:lstStyle/>
        <a:p>
          <a:endParaRPr lang="en-ZA"/>
        </a:p>
      </dgm:t>
    </dgm:pt>
    <dgm:pt modelId="{8B270EE6-E403-48B5-942B-68D84404C7D6}" type="sibTrans" cxnId="{A21F828E-64EB-473A-8B03-1355A61E7EDD}">
      <dgm:prSet/>
      <dgm:spPr/>
      <dgm:t>
        <a:bodyPr/>
        <a:lstStyle/>
        <a:p>
          <a:endParaRPr lang="en-ZA"/>
        </a:p>
      </dgm:t>
    </dgm:pt>
    <dgm:pt modelId="{D7B9BED7-35E0-4629-AA78-6FF878EDFCE4}">
      <dgm:prSet custT="1">
        <dgm:style>
          <a:lnRef idx="0">
            <a:schemeClr val="accent4"/>
          </a:lnRef>
          <a:fillRef idx="3">
            <a:schemeClr val="accent4"/>
          </a:fillRef>
          <a:effectRef idx="3">
            <a:schemeClr val="accent4"/>
          </a:effectRef>
          <a:fontRef idx="minor">
            <a:schemeClr val="lt1"/>
          </a:fontRef>
        </dgm:style>
      </dgm:prSet>
      <dgm:spPr/>
      <dgm:t>
        <a:bodyPr lIns="91440" rIns="91440"/>
        <a:lstStyle/>
        <a:p>
          <a:pPr marL="173038" indent="-173038" rtl="0">
            <a:tabLst>
              <a:tab pos="568325" algn="l"/>
            </a:tabLst>
          </a:pPr>
          <a:r>
            <a:rPr lang="en-ZA" sz="1800" dirty="0" smtClean="0">
              <a:solidFill>
                <a:schemeClr val="bg1"/>
              </a:solidFill>
            </a:rPr>
            <a:t>3.   Intergovernmental relations and the local government 	fiscal framework</a:t>
          </a:r>
          <a:endParaRPr lang="en-ZA" sz="1800" dirty="0">
            <a:solidFill>
              <a:schemeClr val="bg1"/>
            </a:solidFill>
          </a:endParaRPr>
        </a:p>
      </dgm:t>
    </dgm:pt>
    <dgm:pt modelId="{D09EE93A-CE9D-40C7-B74F-6FF7E9BB7CE8}" type="parTrans" cxnId="{72787F9C-DC56-42D1-A8BF-985CD2BE5555}">
      <dgm:prSet/>
      <dgm:spPr/>
      <dgm:t>
        <a:bodyPr/>
        <a:lstStyle/>
        <a:p>
          <a:endParaRPr lang="en-GB"/>
        </a:p>
      </dgm:t>
    </dgm:pt>
    <dgm:pt modelId="{72446EF2-119E-4ED6-9D45-9CCC54732A32}" type="sibTrans" cxnId="{72787F9C-DC56-42D1-A8BF-985CD2BE5555}">
      <dgm:prSet/>
      <dgm:spPr/>
      <dgm:t>
        <a:bodyPr/>
        <a:lstStyle/>
        <a:p>
          <a:endParaRPr lang="en-GB"/>
        </a:p>
      </dgm:t>
    </dgm:pt>
    <dgm:pt modelId="{2309176A-0693-4A58-97A6-963EEB0A9BA1}">
      <dgm:prSet custT="1"/>
      <dgm:spPr/>
      <dgm:t>
        <a:bodyPr lIns="91440"/>
        <a:lstStyle/>
        <a:p>
          <a:pPr rtl="0"/>
          <a:r>
            <a:rPr lang="en-ZA" sz="1800" dirty="0" smtClean="0"/>
            <a:t>6.   Leveraging private finance</a:t>
          </a:r>
          <a:endParaRPr lang="en-ZA" sz="1800" dirty="0"/>
        </a:p>
      </dgm:t>
    </dgm:pt>
    <dgm:pt modelId="{A5DCCB9C-20BA-4421-A882-F39381289177}" type="parTrans" cxnId="{87B41839-8A2F-4A89-A6E1-7653C0DD56C1}">
      <dgm:prSet/>
      <dgm:spPr/>
      <dgm:t>
        <a:bodyPr/>
        <a:lstStyle/>
        <a:p>
          <a:endParaRPr lang="en-GB"/>
        </a:p>
      </dgm:t>
    </dgm:pt>
    <dgm:pt modelId="{59EC7636-9762-4547-89C5-D65E86D3A453}" type="sibTrans" cxnId="{87B41839-8A2F-4A89-A6E1-7653C0DD56C1}">
      <dgm:prSet/>
      <dgm:spPr/>
      <dgm:t>
        <a:bodyPr/>
        <a:lstStyle/>
        <a:p>
          <a:endParaRPr lang="en-GB"/>
        </a:p>
      </dgm:t>
    </dgm:pt>
    <dgm:pt modelId="{3554A08E-C031-4584-BDF4-27FB15F4AA85}">
      <dgm:prSet custT="1"/>
      <dgm:spPr/>
      <dgm:t>
        <a:bodyPr/>
        <a:lstStyle/>
        <a:p>
          <a:pPr rtl="0"/>
          <a:r>
            <a:rPr lang="en-ZA" sz="1800" dirty="0" smtClean="0"/>
            <a:t>7.   Managing municipal personnel </a:t>
          </a:r>
          <a:endParaRPr lang="en-ZA" sz="1800" dirty="0"/>
        </a:p>
      </dgm:t>
    </dgm:pt>
    <dgm:pt modelId="{EC10C217-EF32-4025-A953-06810D4EADCF}" type="parTrans" cxnId="{8AFFEFEF-1B8F-43C3-BDD8-56A22D2D5AE2}">
      <dgm:prSet/>
      <dgm:spPr/>
      <dgm:t>
        <a:bodyPr/>
        <a:lstStyle/>
        <a:p>
          <a:endParaRPr lang="en-GB"/>
        </a:p>
      </dgm:t>
    </dgm:pt>
    <dgm:pt modelId="{572388FC-66E0-491B-90C1-7F21D618BFAD}" type="sibTrans" cxnId="{8AFFEFEF-1B8F-43C3-BDD8-56A22D2D5AE2}">
      <dgm:prSet/>
      <dgm:spPr/>
      <dgm:t>
        <a:bodyPr/>
        <a:lstStyle/>
        <a:p>
          <a:endParaRPr lang="en-GB"/>
        </a:p>
      </dgm:t>
    </dgm:pt>
    <dgm:pt modelId="{9A114C04-C9F4-43DE-9C5F-128F1F294C37}">
      <dgm:prSet custT="1"/>
      <dgm:spPr/>
      <dgm:t>
        <a:bodyPr lIns="91440"/>
        <a:lstStyle/>
        <a:p>
          <a:pPr rtl="0"/>
          <a:r>
            <a:rPr lang="en-ZA" sz="1800" dirty="0" smtClean="0"/>
            <a:t>11. Solid waste services </a:t>
          </a:r>
          <a:endParaRPr lang="en-ZA" sz="1800" dirty="0"/>
        </a:p>
      </dgm:t>
    </dgm:pt>
    <dgm:pt modelId="{8C7BA1DA-EA98-4DB4-998F-0E6265E3C1F2}" type="parTrans" cxnId="{A9F29AF9-21E4-42E4-9708-C3F091706078}">
      <dgm:prSet/>
      <dgm:spPr/>
      <dgm:t>
        <a:bodyPr/>
        <a:lstStyle/>
        <a:p>
          <a:endParaRPr lang="en-GB"/>
        </a:p>
      </dgm:t>
    </dgm:pt>
    <dgm:pt modelId="{7DCA96CF-F21E-41CB-90B2-6C19DD923233}" type="sibTrans" cxnId="{A9F29AF9-21E4-42E4-9708-C3F091706078}">
      <dgm:prSet/>
      <dgm:spPr/>
      <dgm:t>
        <a:bodyPr/>
        <a:lstStyle/>
        <a:p>
          <a:endParaRPr lang="en-GB"/>
        </a:p>
      </dgm:t>
    </dgm:pt>
    <dgm:pt modelId="{992354F8-9415-4B12-883F-33C244AF5746}" type="pres">
      <dgm:prSet presAssocID="{A5691637-7AD3-4692-A502-110E0A1C55DC}" presName="Name0" presStyleCnt="0">
        <dgm:presLayoutVars>
          <dgm:dir/>
          <dgm:animLvl val="lvl"/>
          <dgm:resizeHandles val="exact"/>
        </dgm:presLayoutVars>
      </dgm:prSet>
      <dgm:spPr/>
      <dgm:t>
        <a:bodyPr/>
        <a:lstStyle/>
        <a:p>
          <a:endParaRPr lang="en-ZA"/>
        </a:p>
      </dgm:t>
    </dgm:pt>
    <dgm:pt modelId="{451983CF-969D-4593-8C28-581FD30914BF}" type="pres">
      <dgm:prSet presAssocID="{032FA2C9-37FB-4864-967B-43E27C5FBFE8}" presName="linNode" presStyleCnt="0"/>
      <dgm:spPr/>
    </dgm:pt>
    <dgm:pt modelId="{2F8DAB41-B90B-46C4-8D8D-7F7036ED35B9}" type="pres">
      <dgm:prSet presAssocID="{032FA2C9-37FB-4864-967B-43E27C5FBFE8}" presName="parentText" presStyleLbl="node1" presStyleIdx="0" presStyleCnt="4" custScaleX="101124" custScaleY="87874" custLinFactNeighborX="-7606" custLinFactNeighborY="3114">
        <dgm:presLayoutVars>
          <dgm:chMax val="1"/>
          <dgm:bulletEnabled val="1"/>
        </dgm:presLayoutVars>
      </dgm:prSet>
      <dgm:spPr/>
      <dgm:t>
        <a:bodyPr/>
        <a:lstStyle/>
        <a:p>
          <a:endParaRPr lang="en-ZA"/>
        </a:p>
      </dgm:t>
    </dgm:pt>
    <dgm:pt modelId="{3C5ABF6D-A7E9-47A3-8D4A-8979C4A4F676}" type="pres">
      <dgm:prSet presAssocID="{032FA2C9-37FB-4864-967B-43E27C5FBFE8}" presName="descendantText" presStyleLbl="alignAccFollowNode1" presStyleIdx="0" presStyleCnt="4" custScaleX="161210" custScaleY="107752" custLinFactNeighborX="25" custLinFactNeighborY="3749">
        <dgm:presLayoutVars>
          <dgm:bulletEnabled val="1"/>
        </dgm:presLayoutVars>
      </dgm:prSet>
      <dgm:spPr/>
      <dgm:t>
        <a:bodyPr/>
        <a:lstStyle/>
        <a:p>
          <a:endParaRPr lang="en-ZA"/>
        </a:p>
      </dgm:t>
    </dgm:pt>
    <dgm:pt modelId="{EC2AFF5E-4940-43C1-84A7-D95F5C781473}" type="pres">
      <dgm:prSet presAssocID="{55BEEC71-83A5-45E2-A4FA-0BD23FAB3B0C}" presName="sp" presStyleCnt="0"/>
      <dgm:spPr/>
    </dgm:pt>
    <dgm:pt modelId="{DED511A8-23EA-45D1-A9DE-E86DEBF99C17}" type="pres">
      <dgm:prSet presAssocID="{C8EF402A-2D27-4A3B-866C-B37A7DCE9E7B}" presName="linNode" presStyleCnt="0"/>
      <dgm:spPr/>
    </dgm:pt>
    <dgm:pt modelId="{08772317-41EB-4784-95BC-D68632F3ECAE}" type="pres">
      <dgm:prSet presAssocID="{C8EF402A-2D27-4A3B-866C-B37A7DCE9E7B}" presName="parentText" presStyleLbl="node1" presStyleIdx="1" presStyleCnt="4" custScaleX="101124" custScaleY="87874" custLinFactNeighborX="-14" custLinFactNeighborY="2209">
        <dgm:presLayoutVars>
          <dgm:chMax val="1"/>
          <dgm:bulletEnabled val="1"/>
        </dgm:presLayoutVars>
      </dgm:prSet>
      <dgm:spPr/>
      <dgm:t>
        <a:bodyPr/>
        <a:lstStyle/>
        <a:p>
          <a:endParaRPr lang="en-ZA"/>
        </a:p>
      </dgm:t>
    </dgm:pt>
    <dgm:pt modelId="{CF5A6355-07AE-414C-9A77-792E91EE4A09}" type="pres">
      <dgm:prSet presAssocID="{C8EF402A-2D27-4A3B-866C-B37A7DCE9E7B}" presName="descendantText" presStyleLbl="alignAccFollowNode1" presStyleIdx="1" presStyleCnt="4" custScaleX="161210" custScaleY="107480" custLinFactNeighborX="168" custLinFactNeighborY="3838">
        <dgm:presLayoutVars>
          <dgm:bulletEnabled val="1"/>
        </dgm:presLayoutVars>
      </dgm:prSet>
      <dgm:spPr/>
      <dgm:t>
        <a:bodyPr/>
        <a:lstStyle/>
        <a:p>
          <a:endParaRPr lang="en-ZA"/>
        </a:p>
      </dgm:t>
    </dgm:pt>
    <dgm:pt modelId="{E32E97C7-26E0-456C-8650-C8A41BB256C5}" type="pres">
      <dgm:prSet presAssocID="{0DBAE795-5CC2-4FFC-B339-6BD43FFFE2BB}" presName="sp" presStyleCnt="0"/>
      <dgm:spPr/>
    </dgm:pt>
    <dgm:pt modelId="{1D9F4B4F-CBCD-469B-8B9F-D5026B18BC45}" type="pres">
      <dgm:prSet presAssocID="{682D8C5E-AFCE-4A9D-B7A7-B1C963B5D748}" presName="linNode" presStyleCnt="0"/>
      <dgm:spPr/>
    </dgm:pt>
    <dgm:pt modelId="{58762F33-0311-4E78-B704-907ACAF251FB}" type="pres">
      <dgm:prSet presAssocID="{682D8C5E-AFCE-4A9D-B7A7-B1C963B5D748}" presName="parentText" presStyleLbl="node1" presStyleIdx="2" presStyleCnt="4" custScaleX="101124" custScaleY="87874" custLinFactNeighborX="-14" custLinFactNeighborY="2460">
        <dgm:presLayoutVars>
          <dgm:chMax val="1"/>
          <dgm:bulletEnabled val="1"/>
        </dgm:presLayoutVars>
      </dgm:prSet>
      <dgm:spPr/>
      <dgm:t>
        <a:bodyPr/>
        <a:lstStyle/>
        <a:p>
          <a:endParaRPr lang="en-ZA"/>
        </a:p>
      </dgm:t>
    </dgm:pt>
    <dgm:pt modelId="{EFB78068-A999-428A-9FA8-40FCC6B41A97}" type="pres">
      <dgm:prSet presAssocID="{682D8C5E-AFCE-4A9D-B7A7-B1C963B5D748}" presName="descendantText" presStyleLbl="alignAccFollowNode1" presStyleIdx="2" presStyleCnt="4" custScaleX="161210" custScaleY="104009" custLinFactNeighborX="25" custLinFactNeighborY="1105">
        <dgm:presLayoutVars>
          <dgm:bulletEnabled val="1"/>
        </dgm:presLayoutVars>
      </dgm:prSet>
      <dgm:spPr/>
      <dgm:t>
        <a:bodyPr/>
        <a:lstStyle/>
        <a:p>
          <a:endParaRPr lang="en-ZA"/>
        </a:p>
      </dgm:t>
    </dgm:pt>
    <dgm:pt modelId="{AE171A29-010C-46D4-A720-9AB41A81179C}" type="pres">
      <dgm:prSet presAssocID="{E91224C2-5F2F-4659-B413-5A1A532E7223}" presName="sp" presStyleCnt="0"/>
      <dgm:spPr/>
    </dgm:pt>
    <dgm:pt modelId="{DA734178-967C-4707-B9B2-B904DBEA3206}" type="pres">
      <dgm:prSet presAssocID="{3DED0219-B217-4A24-8F02-835D1D102B19}" presName="linNode" presStyleCnt="0"/>
      <dgm:spPr/>
    </dgm:pt>
    <dgm:pt modelId="{B288659A-F748-410F-9AA8-867E160A79EA}" type="pres">
      <dgm:prSet presAssocID="{3DED0219-B217-4A24-8F02-835D1D102B19}" presName="parentText" presStyleLbl="node1" presStyleIdx="3" presStyleCnt="4" custScaleX="101124" custScaleY="87874" custLinFactNeighborX="-14" custLinFactNeighborY="265">
        <dgm:presLayoutVars>
          <dgm:chMax val="1"/>
          <dgm:bulletEnabled val="1"/>
        </dgm:presLayoutVars>
      </dgm:prSet>
      <dgm:spPr/>
      <dgm:t>
        <a:bodyPr/>
        <a:lstStyle/>
        <a:p>
          <a:endParaRPr lang="en-ZA"/>
        </a:p>
      </dgm:t>
    </dgm:pt>
    <dgm:pt modelId="{5C4A15E4-122D-43D7-BD1F-FB64A02337D3}" type="pres">
      <dgm:prSet presAssocID="{3DED0219-B217-4A24-8F02-835D1D102B19}" presName="descendantText" presStyleLbl="alignAccFollowNode1" presStyleIdx="3" presStyleCnt="4" custScaleX="161210" custScaleY="107688" custLinFactNeighborX="25" custLinFactNeighborY="7525">
        <dgm:presLayoutVars>
          <dgm:bulletEnabled val="1"/>
        </dgm:presLayoutVars>
      </dgm:prSet>
      <dgm:spPr/>
      <dgm:t>
        <a:bodyPr/>
        <a:lstStyle/>
        <a:p>
          <a:endParaRPr lang="en-ZA"/>
        </a:p>
      </dgm:t>
    </dgm:pt>
  </dgm:ptLst>
  <dgm:cxnLst>
    <dgm:cxn modelId="{58EE500D-38F8-46C1-9A3F-075CB640C29A}" type="presOf" srcId="{B4C4433C-937B-4163-AB69-A176C36CD3E4}" destId="{3C5ABF6D-A7E9-47A3-8D4A-8979C4A4F676}" srcOrd="0" destOrd="0" presId="urn:microsoft.com/office/officeart/2005/8/layout/vList5"/>
    <dgm:cxn modelId="{29763F58-DBA3-4E0F-BBA2-964766662E0E}" type="presOf" srcId="{2309176A-0693-4A58-97A6-963EEB0A9BA1}" destId="{CF5A6355-07AE-414C-9A77-792E91EE4A09}" srcOrd="0" destOrd="2" presId="urn:microsoft.com/office/officeart/2005/8/layout/vList5"/>
    <dgm:cxn modelId="{B2A91B65-3A6D-4F3C-A020-EA9033D26851}" type="presOf" srcId="{E2FCB3CD-473F-4F83-98F9-FDE4869FB6DA}" destId="{5C4A15E4-122D-43D7-BD1F-FB64A02337D3}" srcOrd="0" destOrd="0" presId="urn:microsoft.com/office/officeart/2005/8/layout/vList5"/>
    <dgm:cxn modelId="{49E2CDC0-66EF-4748-AECB-73C0F30D926D}" srcId="{032FA2C9-37FB-4864-967B-43E27C5FBFE8}" destId="{52508D9F-FC14-4133-88EC-7C806CC91838}" srcOrd="1" destOrd="0" parTransId="{4D794F88-78AD-46A8-AAEF-AF46EC0BE30E}" sibTransId="{AF5AF8B9-7D04-4F6D-913E-9624EF038F61}"/>
    <dgm:cxn modelId="{31F003F1-E713-488F-9D93-70E3BCF5A07E}" type="presOf" srcId="{682D8C5E-AFCE-4A9D-B7A7-B1C963B5D748}" destId="{58762F33-0311-4E78-B704-907ACAF251FB}" srcOrd="0" destOrd="0" presId="urn:microsoft.com/office/officeart/2005/8/layout/vList5"/>
    <dgm:cxn modelId="{AB183B7E-9A93-42A7-A62B-24CBD9FD9BBE}" type="presOf" srcId="{B8606B0B-64B6-469D-8BFD-97FFA59A7C8D}" destId="{EFB78068-A999-428A-9FA8-40FCC6B41A97}" srcOrd="0" destOrd="1" presId="urn:microsoft.com/office/officeart/2005/8/layout/vList5"/>
    <dgm:cxn modelId="{A5F6ABDA-31FF-4EF2-B227-ABA884BD1190}" type="presOf" srcId="{101C427B-9182-496B-9D7D-0369E9F345C0}" destId="{CF5A6355-07AE-414C-9A77-792E91EE4A09}" srcOrd="0" destOrd="0" presId="urn:microsoft.com/office/officeart/2005/8/layout/vList5"/>
    <dgm:cxn modelId="{A9F29AF9-21E4-42E4-9708-C3F091706078}" srcId="{682D8C5E-AFCE-4A9D-B7A7-B1C963B5D748}" destId="{9A114C04-C9F4-43DE-9C5F-128F1F294C37}" srcOrd="3" destOrd="0" parTransId="{8C7BA1DA-EA98-4DB4-998F-0E6265E3C1F2}" sibTransId="{7DCA96CF-F21E-41CB-90B2-6C19DD923233}"/>
    <dgm:cxn modelId="{140C2CFB-CBB0-4898-8529-45EE8ACEED6E}" type="presOf" srcId="{032FA2C9-37FB-4864-967B-43E27C5FBFE8}" destId="{2F8DAB41-B90B-46C4-8D8D-7F7036ED35B9}" srcOrd="0" destOrd="0" presId="urn:microsoft.com/office/officeart/2005/8/layout/vList5"/>
    <dgm:cxn modelId="{A5FF6B93-EC52-4752-ABA4-28EE39A6A80B}" type="presOf" srcId="{BBE6D07A-80D6-4A56-B3EF-F02632D121AC}" destId="{EFB78068-A999-428A-9FA8-40FCC6B41A97}" srcOrd="0" destOrd="0" presId="urn:microsoft.com/office/officeart/2005/8/layout/vList5"/>
    <dgm:cxn modelId="{D8280855-6E67-4EAB-9638-E41A222A0F8E}" srcId="{3DED0219-B217-4A24-8F02-835D1D102B19}" destId="{E2FCB3CD-473F-4F83-98F9-FDE4869FB6DA}" srcOrd="0" destOrd="0" parTransId="{2CB0251D-9C48-44A2-9AF9-4FB116D240A9}" sibTransId="{D5474AB4-48CE-4AAA-BC9B-440A6A63A75A}"/>
    <dgm:cxn modelId="{290A4E74-2481-475D-BBEC-B770EDF295F2}" type="presOf" srcId="{3554A08E-C031-4584-BDF4-27FB15F4AA85}" destId="{CF5A6355-07AE-414C-9A77-792E91EE4A09}" srcOrd="0" destOrd="3" presId="urn:microsoft.com/office/officeart/2005/8/layout/vList5"/>
    <dgm:cxn modelId="{87B41839-8A2F-4A89-A6E1-7653C0DD56C1}" srcId="{C8EF402A-2D27-4A3B-866C-B37A7DCE9E7B}" destId="{2309176A-0693-4A58-97A6-963EEB0A9BA1}" srcOrd="2" destOrd="0" parTransId="{A5DCCB9C-20BA-4421-A882-F39381289177}" sibTransId="{59EC7636-9762-4547-89C5-D65E86D3A453}"/>
    <dgm:cxn modelId="{620F510F-6424-42E7-9CDC-7B79CF3149B0}" srcId="{C8EF402A-2D27-4A3B-866C-B37A7DCE9E7B}" destId="{101C427B-9182-496B-9D7D-0369E9F345C0}" srcOrd="0" destOrd="0" parTransId="{A521A879-173A-4CE4-A146-824E86B8413A}" sibTransId="{80335A9D-22A0-4FF9-A1E9-FCC2496C4537}"/>
    <dgm:cxn modelId="{A5824D48-6139-49F9-A3E5-91050BD88B96}" srcId="{682D8C5E-AFCE-4A9D-B7A7-B1C963B5D748}" destId="{B8606B0B-64B6-469D-8BFD-97FFA59A7C8D}" srcOrd="1" destOrd="0" parTransId="{CFE3CAA9-2D10-4AE4-9C5C-83394FEC2FBC}" sibTransId="{8ECAFB4C-D156-4DBF-BED3-8FB3D5CD4FF1}"/>
    <dgm:cxn modelId="{810E98D5-F95B-4426-B445-9D812668CA14}" srcId="{A5691637-7AD3-4692-A502-110E0A1C55DC}" destId="{C8EF402A-2D27-4A3B-866C-B37A7DCE9E7B}" srcOrd="1" destOrd="0" parTransId="{C67833BD-0AAF-4B90-85DB-D72CE17E4919}" sibTransId="{0DBAE795-5CC2-4FFC-B339-6BD43FFFE2BB}"/>
    <dgm:cxn modelId="{CE77E3D9-58F7-4D9E-8DDE-A7060DE778E7}" srcId="{A5691637-7AD3-4692-A502-110E0A1C55DC}" destId="{032FA2C9-37FB-4864-967B-43E27C5FBFE8}" srcOrd="0" destOrd="0" parTransId="{1FEC1B40-1070-475C-B1B6-3098A0F00B88}" sibTransId="{55BEEC71-83A5-45E2-A4FA-0BD23FAB3B0C}"/>
    <dgm:cxn modelId="{8745E87C-4456-445B-B6B1-8616745F3EC6}" type="presOf" srcId="{1A5F96AB-3F97-4CA5-BF6D-CC6BC6FD550B}" destId="{EFB78068-A999-428A-9FA8-40FCC6B41A97}" srcOrd="0" destOrd="2" presId="urn:microsoft.com/office/officeart/2005/8/layout/vList5"/>
    <dgm:cxn modelId="{2BAF08B1-8FD4-4E67-8478-4C6DA9CF69BD}" srcId="{A5691637-7AD3-4692-A502-110E0A1C55DC}" destId="{3DED0219-B217-4A24-8F02-835D1D102B19}" srcOrd="3" destOrd="0" parTransId="{A4B63FEA-1259-47FA-91CD-4B593D35F6F1}" sibTransId="{52E88DAD-16F4-482B-BEB5-EF2FAC7AA65A}"/>
    <dgm:cxn modelId="{FE24161D-6B8F-4DA6-BD32-D0AA917D992A}" srcId="{A5691637-7AD3-4692-A502-110E0A1C55DC}" destId="{682D8C5E-AFCE-4A9D-B7A7-B1C963B5D748}" srcOrd="2" destOrd="0" parTransId="{57CAE369-AE2E-4130-A7F9-E452AEA545C4}" sibTransId="{E91224C2-5F2F-4659-B413-5A1A532E7223}"/>
    <dgm:cxn modelId="{0D022D81-8CBD-413A-AEAB-0E4A42EF4EE9}" type="presOf" srcId="{3A1CD81C-163A-4100-A7A8-2F41A30028F7}" destId="{5C4A15E4-122D-43D7-BD1F-FB64A02337D3}" srcOrd="0" destOrd="1" presId="urn:microsoft.com/office/officeart/2005/8/layout/vList5"/>
    <dgm:cxn modelId="{5AA210D5-8535-4A75-A6F4-E69EE0C2CB0A}" srcId="{682D8C5E-AFCE-4A9D-B7A7-B1C963B5D748}" destId="{1A5F96AB-3F97-4CA5-BF6D-CC6BC6FD550B}" srcOrd="2" destOrd="0" parTransId="{950E1B8C-6CF1-4B44-8324-137ABF336DDA}" sibTransId="{1E9DF897-0266-4493-B099-022D37336F40}"/>
    <dgm:cxn modelId="{D72D1B38-5085-496F-A833-1DFAEB014FAC}" srcId="{682D8C5E-AFCE-4A9D-B7A7-B1C963B5D748}" destId="{BBE6D07A-80D6-4A56-B3EF-F02632D121AC}" srcOrd="0" destOrd="0" parTransId="{80F3966F-1483-4E31-8612-3863D0314DF9}" sibTransId="{5D1D47CB-95C1-4D5C-937A-5DC5AD98EE37}"/>
    <dgm:cxn modelId="{2F62FD63-4ADE-477C-A348-8EFDE5FE30E4}" type="presOf" srcId="{9A114C04-C9F4-43DE-9C5F-128F1F294C37}" destId="{EFB78068-A999-428A-9FA8-40FCC6B41A97}" srcOrd="0" destOrd="3" presId="urn:microsoft.com/office/officeart/2005/8/layout/vList5"/>
    <dgm:cxn modelId="{A21F828E-64EB-473A-8B03-1355A61E7EDD}" srcId="{3DED0219-B217-4A24-8F02-835D1D102B19}" destId="{3A1CD81C-163A-4100-A7A8-2F41A30028F7}" srcOrd="1" destOrd="0" parTransId="{A3D2FB1C-5C9A-4336-9AF1-96F69E85144D}" sibTransId="{8B270EE6-E403-48B5-942B-68D84404C7D6}"/>
    <dgm:cxn modelId="{8AFFEFEF-1B8F-43C3-BDD8-56A22D2D5AE2}" srcId="{C8EF402A-2D27-4A3B-866C-B37A7DCE9E7B}" destId="{3554A08E-C031-4584-BDF4-27FB15F4AA85}" srcOrd="3" destOrd="0" parTransId="{EC10C217-EF32-4025-A953-06810D4EADCF}" sibTransId="{572388FC-66E0-491B-90C1-7F21D618BFAD}"/>
    <dgm:cxn modelId="{5D02F3D8-815E-49D6-8F8A-2BAC274D279C}" type="presOf" srcId="{6B44F70A-9226-4487-BE68-1FBC2DEC86BF}" destId="{CF5A6355-07AE-414C-9A77-792E91EE4A09}" srcOrd="0" destOrd="1" presId="urn:microsoft.com/office/officeart/2005/8/layout/vList5"/>
    <dgm:cxn modelId="{DF02A7FE-8E08-43CA-9263-C24E05A9956A}" type="presOf" srcId="{D7B9BED7-35E0-4629-AA78-6FF878EDFCE4}" destId="{3C5ABF6D-A7E9-47A3-8D4A-8979C4A4F676}" srcOrd="0" destOrd="2" presId="urn:microsoft.com/office/officeart/2005/8/layout/vList5"/>
    <dgm:cxn modelId="{286655DC-1B28-48D3-A372-ABE63D0FB793}" type="presOf" srcId="{A5691637-7AD3-4692-A502-110E0A1C55DC}" destId="{992354F8-9415-4B12-883F-33C244AF5746}" srcOrd="0" destOrd="0" presId="urn:microsoft.com/office/officeart/2005/8/layout/vList5"/>
    <dgm:cxn modelId="{1B61DC23-5358-4EB9-9AA0-D94312342509}" type="presOf" srcId="{52508D9F-FC14-4133-88EC-7C806CC91838}" destId="{3C5ABF6D-A7E9-47A3-8D4A-8979C4A4F676}" srcOrd="0" destOrd="1" presId="urn:microsoft.com/office/officeart/2005/8/layout/vList5"/>
    <dgm:cxn modelId="{72787F9C-DC56-42D1-A8BF-985CD2BE5555}" srcId="{032FA2C9-37FB-4864-967B-43E27C5FBFE8}" destId="{D7B9BED7-35E0-4629-AA78-6FF878EDFCE4}" srcOrd="2" destOrd="0" parTransId="{D09EE93A-CE9D-40C7-B74F-6FF7E9BB7CE8}" sibTransId="{72446EF2-119E-4ED6-9D45-9CCC54732A32}"/>
    <dgm:cxn modelId="{BBA4D835-C669-42C9-A099-AC3EC186DC00}" type="presOf" srcId="{C8EF402A-2D27-4A3B-866C-B37A7DCE9E7B}" destId="{08772317-41EB-4784-95BC-D68632F3ECAE}" srcOrd="0" destOrd="0" presId="urn:microsoft.com/office/officeart/2005/8/layout/vList5"/>
    <dgm:cxn modelId="{872C0E69-36E6-4903-AA5D-8967FE612594}" srcId="{032FA2C9-37FB-4864-967B-43E27C5FBFE8}" destId="{B4C4433C-937B-4163-AB69-A176C36CD3E4}" srcOrd="0" destOrd="0" parTransId="{D95884F8-CA4B-4E56-83D3-B2B1782A6A59}" sibTransId="{72A841B7-766B-4577-BCB1-B1D28DCE2C02}"/>
    <dgm:cxn modelId="{74B17592-2A28-4CA7-AA4C-C79F3E681BC3}" srcId="{C8EF402A-2D27-4A3B-866C-B37A7DCE9E7B}" destId="{6B44F70A-9226-4487-BE68-1FBC2DEC86BF}" srcOrd="1" destOrd="0" parTransId="{23D7A17E-EEF9-4C5B-8B9E-608C5F24F702}" sibTransId="{A17A0507-DAE3-4A0B-AB4C-AE0810355427}"/>
    <dgm:cxn modelId="{A8B49C05-0AB9-4AD0-86DF-B1EB79D21C6F}" type="presOf" srcId="{3DED0219-B217-4A24-8F02-835D1D102B19}" destId="{B288659A-F748-410F-9AA8-867E160A79EA}" srcOrd="0" destOrd="0" presId="urn:microsoft.com/office/officeart/2005/8/layout/vList5"/>
    <dgm:cxn modelId="{D10DFB09-A91D-41FC-9BD1-29D2B6E0B430}" type="presParOf" srcId="{992354F8-9415-4B12-883F-33C244AF5746}" destId="{451983CF-969D-4593-8C28-581FD30914BF}" srcOrd="0" destOrd="0" presId="urn:microsoft.com/office/officeart/2005/8/layout/vList5"/>
    <dgm:cxn modelId="{EF521C47-67F0-4933-A03A-B92C7F915CD4}" type="presParOf" srcId="{451983CF-969D-4593-8C28-581FD30914BF}" destId="{2F8DAB41-B90B-46C4-8D8D-7F7036ED35B9}" srcOrd="0" destOrd="0" presId="urn:microsoft.com/office/officeart/2005/8/layout/vList5"/>
    <dgm:cxn modelId="{199FFDA8-C887-4416-87A8-F7BEB16DC09C}" type="presParOf" srcId="{451983CF-969D-4593-8C28-581FD30914BF}" destId="{3C5ABF6D-A7E9-47A3-8D4A-8979C4A4F676}" srcOrd="1" destOrd="0" presId="urn:microsoft.com/office/officeart/2005/8/layout/vList5"/>
    <dgm:cxn modelId="{B6EC1901-D340-4896-B870-533EEDFE899C}" type="presParOf" srcId="{992354F8-9415-4B12-883F-33C244AF5746}" destId="{EC2AFF5E-4940-43C1-84A7-D95F5C781473}" srcOrd="1" destOrd="0" presId="urn:microsoft.com/office/officeart/2005/8/layout/vList5"/>
    <dgm:cxn modelId="{40DDEA68-ACD7-4BAE-BE91-75EF7C6690A1}" type="presParOf" srcId="{992354F8-9415-4B12-883F-33C244AF5746}" destId="{DED511A8-23EA-45D1-A9DE-E86DEBF99C17}" srcOrd="2" destOrd="0" presId="urn:microsoft.com/office/officeart/2005/8/layout/vList5"/>
    <dgm:cxn modelId="{F60E5764-9A66-41B1-8223-507FA0F71927}" type="presParOf" srcId="{DED511A8-23EA-45D1-A9DE-E86DEBF99C17}" destId="{08772317-41EB-4784-95BC-D68632F3ECAE}" srcOrd="0" destOrd="0" presId="urn:microsoft.com/office/officeart/2005/8/layout/vList5"/>
    <dgm:cxn modelId="{329B1FEF-6621-4A58-95E0-2919AA6CB905}" type="presParOf" srcId="{DED511A8-23EA-45D1-A9DE-E86DEBF99C17}" destId="{CF5A6355-07AE-414C-9A77-792E91EE4A09}" srcOrd="1" destOrd="0" presId="urn:microsoft.com/office/officeart/2005/8/layout/vList5"/>
    <dgm:cxn modelId="{55179593-29F6-48C5-B65A-4B6827A83272}" type="presParOf" srcId="{992354F8-9415-4B12-883F-33C244AF5746}" destId="{E32E97C7-26E0-456C-8650-C8A41BB256C5}" srcOrd="3" destOrd="0" presId="urn:microsoft.com/office/officeart/2005/8/layout/vList5"/>
    <dgm:cxn modelId="{64814490-ED93-4E29-B3CB-1A68479BAD44}" type="presParOf" srcId="{992354F8-9415-4B12-883F-33C244AF5746}" destId="{1D9F4B4F-CBCD-469B-8B9F-D5026B18BC45}" srcOrd="4" destOrd="0" presId="urn:microsoft.com/office/officeart/2005/8/layout/vList5"/>
    <dgm:cxn modelId="{B61BC7FC-CFF7-4E14-BD30-A64F656063CD}" type="presParOf" srcId="{1D9F4B4F-CBCD-469B-8B9F-D5026B18BC45}" destId="{58762F33-0311-4E78-B704-907ACAF251FB}" srcOrd="0" destOrd="0" presId="urn:microsoft.com/office/officeart/2005/8/layout/vList5"/>
    <dgm:cxn modelId="{A5240ED7-F579-4053-9B04-773316611DB7}" type="presParOf" srcId="{1D9F4B4F-CBCD-469B-8B9F-D5026B18BC45}" destId="{EFB78068-A999-428A-9FA8-40FCC6B41A97}" srcOrd="1" destOrd="0" presId="urn:microsoft.com/office/officeart/2005/8/layout/vList5"/>
    <dgm:cxn modelId="{4ADC5304-6D75-4C54-BB09-F6050D26DD09}" type="presParOf" srcId="{992354F8-9415-4B12-883F-33C244AF5746}" destId="{AE171A29-010C-46D4-A720-9AB41A81179C}" srcOrd="5" destOrd="0" presId="urn:microsoft.com/office/officeart/2005/8/layout/vList5"/>
    <dgm:cxn modelId="{1180E1C9-CAE0-4911-9FF0-45FD33A03E1A}" type="presParOf" srcId="{992354F8-9415-4B12-883F-33C244AF5746}" destId="{DA734178-967C-4707-B9B2-B904DBEA3206}" srcOrd="6" destOrd="0" presId="urn:microsoft.com/office/officeart/2005/8/layout/vList5"/>
    <dgm:cxn modelId="{408E59D1-85A5-4C69-954F-38B1BA3E26CC}" type="presParOf" srcId="{DA734178-967C-4707-B9B2-B904DBEA3206}" destId="{B288659A-F748-410F-9AA8-867E160A79EA}" srcOrd="0" destOrd="0" presId="urn:microsoft.com/office/officeart/2005/8/layout/vList5"/>
    <dgm:cxn modelId="{8626D063-6FFD-4FC5-A40D-CA30A8A17C0B}" type="presParOf" srcId="{DA734178-967C-4707-B9B2-B904DBEA3206}" destId="{5C4A15E4-122D-43D7-BD1F-FB64A02337D3}"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B12337F-F171-425A-BF28-3B74743F8045}"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B6E2C773-194D-49E0-8DBC-C74DF4C6D676}">
      <dgm:prSet custT="1">
        <dgm:style>
          <a:lnRef idx="0">
            <a:schemeClr val="accent2"/>
          </a:lnRef>
          <a:fillRef idx="3">
            <a:schemeClr val="accent2"/>
          </a:fillRef>
          <a:effectRef idx="3">
            <a:schemeClr val="accent2"/>
          </a:effectRef>
          <a:fontRef idx="minor">
            <a:schemeClr val="lt1"/>
          </a:fontRef>
        </dgm:style>
      </dgm:prSet>
      <dgm:spPr/>
      <dgm:t>
        <a:bodyPr lIns="0" rIns="0"/>
        <a:lstStyle/>
        <a:p>
          <a:pPr rtl="0"/>
          <a:r>
            <a:rPr lang="en-GB" sz="2000" dirty="0" smtClean="0"/>
            <a:t>Demographic trends</a:t>
          </a:r>
          <a:endParaRPr lang="en-ZA" sz="2000" dirty="0"/>
        </a:p>
      </dgm:t>
    </dgm:pt>
    <dgm:pt modelId="{60CA1A13-D72E-4E4A-9317-6C2A8FB713AC}" type="parTrans" cxnId="{CEEE69B9-966C-474B-9259-3AF3B28186D0}">
      <dgm:prSet/>
      <dgm:spPr/>
      <dgm:t>
        <a:bodyPr/>
        <a:lstStyle/>
        <a:p>
          <a:endParaRPr lang="en-ZA"/>
        </a:p>
      </dgm:t>
    </dgm:pt>
    <dgm:pt modelId="{E8B37E17-9859-458A-9643-C995D63903DB}" type="sibTrans" cxnId="{CEEE69B9-966C-474B-9259-3AF3B28186D0}">
      <dgm:prSet/>
      <dgm:spPr/>
      <dgm:t>
        <a:bodyPr/>
        <a:lstStyle/>
        <a:p>
          <a:endParaRPr lang="en-ZA"/>
        </a:p>
      </dgm:t>
    </dgm:pt>
    <dgm:pt modelId="{C9FB25C9-1A6F-4D4C-A86F-6A9FE368558B}">
      <dgm:prSet/>
      <dgm:spPr/>
      <dgm:t>
        <a:bodyPr/>
        <a:lstStyle/>
        <a:p>
          <a:pPr rtl="0"/>
          <a:endParaRPr lang="en-GB" dirty="0"/>
        </a:p>
      </dgm:t>
    </dgm:pt>
    <dgm:pt modelId="{30D25DCC-A5B6-4885-9354-0C34A4CD4076}" type="parTrans" cxnId="{97C07053-7552-4079-9FB6-650FC20A8061}">
      <dgm:prSet/>
      <dgm:spPr/>
      <dgm:t>
        <a:bodyPr/>
        <a:lstStyle/>
        <a:p>
          <a:endParaRPr lang="en-ZA"/>
        </a:p>
      </dgm:t>
    </dgm:pt>
    <dgm:pt modelId="{94C637F3-65A7-436F-A443-CF0F68FBDFF2}" type="sibTrans" cxnId="{97C07053-7552-4079-9FB6-650FC20A8061}">
      <dgm:prSet/>
      <dgm:spPr/>
      <dgm:t>
        <a:bodyPr/>
        <a:lstStyle/>
        <a:p>
          <a:endParaRPr lang="en-ZA"/>
        </a:p>
      </dgm:t>
    </dgm:pt>
    <dgm:pt modelId="{0587D7A6-2F50-440C-8046-A017C8D8AEA6}">
      <dgm:prSet custT="1">
        <dgm:style>
          <a:lnRef idx="0">
            <a:schemeClr val="accent2"/>
          </a:lnRef>
          <a:fillRef idx="3">
            <a:schemeClr val="accent2"/>
          </a:fillRef>
          <a:effectRef idx="3">
            <a:schemeClr val="accent2"/>
          </a:effectRef>
          <a:fontRef idx="minor">
            <a:schemeClr val="lt1"/>
          </a:fontRef>
        </dgm:style>
      </dgm:prSet>
      <dgm:spPr/>
      <dgm:t>
        <a:bodyPr/>
        <a:lstStyle/>
        <a:p>
          <a:pPr rtl="0"/>
          <a:r>
            <a:rPr lang="en-GB" sz="2000" dirty="0" smtClean="0"/>
            <a:t>Economic profiles</a:t>
          </a:r>
          <a:endParaRPr lang="en-ZA" sz="2000" dirty="0"/>
        </a:p>
      </dgm:t>
    </dgm:pt>
    <dgm:pt modelId="{C7BFC4D8-AA87-427F-A0F0-398940C2710E}" type="parTrans" cxnId="{2A66FE21-6E6B-4D1B-B2C3-0D30B452EB70}">
      <dgm:prSet/>
      <dgm:spPr/>
      <dgm:t>
        <a:bodyPr/>
        <a:lstStyle/>
        <a:p>
          <a:endParaRPr lang="en-ZA"/>
        </a:p>
      </dgm:t>
    </dgm:pt>
    <dgm:pt modelId="{71306445-4DD4-401C-BB45-E1819846912D}" type="sibTrans" cxnId="{2A66FE21-6E6B-4D1B-B2C3-0D30B452EB70}">
      <dgm:prSet/>
      <dgm:spPr/>
      <dgm:t>
        <a:bodyPr/>
        <a:lstStyle/>
        <a:p>
          <a:endParaRPr lang="en-ZA"/>
        </a:p>
      </dgm:t>
    </dgm:pt>
    <dgm:pt modelId="{1A60E0AF-8BA1-46A2-A490-A668145E9671}">
      <dgm:prSet/>
      <dgm:spPr/>
      <dgm:t>
        <a:bodyPr/>
        <a:lstStyle/>
        <a:p>
          <a:pPr rtl="0"/>
          <a:endParaRPr lang="en-GB" dirty="0"/>
        </a:p>
      </dgm:t>
    </dgm:pt>
    <dgm:pt modelId="{A4295B97-F37B-4AE8-ABE4-A22D8428A0AC}" type="parTrans" cxnId="{3939D1F5-1782-410D-8878-8E17BF50BE96}">
      <dgm:prSet/>
      <dgm:spPr/>
      <dgm:t>
        <a:bodyPr/>
        <a:lstStyle/>
        <a:p>
          <a:endParaRPr lang="en-ZA"/>
        </a:p>
      </dgm:t>
    </dgm:pt>
    <dgm:pt modelId="{F58E4667-AB55-41B3-9D94-B8C1E0E73656}" type="sibTrans" cxnId="{3939D1F5-1782-410D-8878-8E17BF50BE96}">
      <dgm:prSet/>
      <dgm:spPr/>
      <dgm:t>
        <a:bodyPr/>
        <a:lstStyle/>
        <a:p>
          <a:endParaRPr lang="en-ZA"/>
        </a:p>
      </dgm:t>
    </dgm:pt>
    <dgm:pt modelId="{DF5CCDBE-4AAE-4728-85C5-26079F16C2F4}" type="pres">
      <dgm:prSet presAssocID="{9B12337F-F171-425A-BF28-3B74743F8045}" presName="Name0" presStyleCnt="0">
        <dgm:presLayoutVars>
          <dgm:dir/>
          <dgm:animLvl val="lvl"/>
          <dgm:resizeHandles val="exact"/>
        </dgm:presLayoutVars>
      </dgm:prSet>
      <dgm:spPr/>
      <dgm:t>
        <a:bodyPr/>
        <a:lstStyle/>
        <a:p>
          <a:endParaRPr lang="en-ZA"/>
        </a:p>
      </dgm:t>
    </dgm:pt>
    <dgm:pt modelId="{EBA1855F-5EC2-44A5-ABDE-191DCA55F76A}" type="pres">
      <dgm:prSet presAssocID="{B6E2C773-194D-49E0-8DBC-C74DF4C6D676}" presName="linNode" presStyleCnt="0"/>
      <dgm:spPr/>
    </dgm:pt>
    <dgm:pt modelId="{A6EB27BE-BE4A-45B5-BD0E-2A864684662E}" type="pres">
      <dgm:prSet presAssocID="{B6E2C773-194D-49E0-8DBC-C74DF4C6D676}" presName="parentText" presStyleLbl="node1" presStyleIdx="0" presStyleCnt="2" custScaleX="58028" custScaleY="102179" custLinFactNeighborX="-1" custLinFactNeighborY="-39">
        <dgm:presLayoutVars>
          <dgm:chMax val="1"/>
          <dgm:bulletEnabled val="1"/>
        </dgm:presLayoutVars>
      </dgm:prSet>
      <dgm:spPr/>
      <dgm:t>
        <a:bodyPr/>
        <a:lstStyle/>
        <a:p>
          <a:endParaRPr lang="en-ZA"/>
        </a:p>
      </dgm:t>
    </dgm:pt>
    <dgm:pt modelId="{1281C65F-3F8F-438C-B139-CE18CDC0770D}" type="pres">
      <dgm:prSet presAssocID="{B6E2C773-194D-49E0-8DBC-C74DF4C6D676}" presName="descendantText" presStyleLbl="alignAccFollowNode1" presStyleIdx="0" presStyleCnt="2" custScaleX="124067" custScaleY="128070" custLinFactNeighborX="1297" custLinFactNeighborY="-571">
        <dgm:presLayoutVars>
          <dgm:bulletEnabled val="1"/>
        </dgm:presLayoutVars>
      </dgm:prSet>
      <dgm:spPr/>
      <dgm:t>
        <a:bodyPr/>
        <a:lstStyle/>
        <a:p>
          <a:endParaRPr lang="en-ZA"/>
        </a:p>
      </dgm:t>
    </dgm:pt>
    <dgm:pt modelId="{F6D6DD4E-EDAE-4B6C-B0AE-4A6C7E057798}" type="pres">
      <dgm:prSet presAssocID="{E8B37E17-9859-458A-9643-C995D63903DB}" presName="sp" presStyleCnt="0"/>
      <dgm:spPr/>
    </dgm:pt>
    <dgm:pt modelId="{6184600E-C6C8-46C7-AFE6-9FC67E106A2F}" type="pres">
      <dgm:prSet presAssocID="{0587D7A6-2F50-440C-8046-A017C8D8AEA6}" presName="linNode" presStyleCnt="0"/>
      <dgm:spPr/>
    </dgm:pt>
    <dgm:pt modelId="{DAD0886C-EFF0-479E-A25C-252A10C784F8}" type="pres">
      <dgm:prSet presAssocID="{0587D7A6-2F50-440C-8046-A017C8D8AEA6}" presName="parentText" presStyleLbl="node1" presStyleIdx="1" presStyleCnt="2" custScaleX="58716" custScaleY="106983">
        <dgm:presLayoutVars>
          <dgm:chMax val="1"/>
          <dgm:bulletEnabled val="1"/>
        </dgm:presLayoutVars>
      </dgm:prSet>
      <dgm:spPr/>
      <dgm:t>
        <a:bodyPr/>
        <a:lstStyle/>
        <a:p>
          <a:endParaRPr lang="en-ZA"/>
        </a:p>
      </dgm:t>
    </dgm:pt>
    <dgm:pt modelId="{3896DF0D-1929-499A-B2AE-4FB31F7684E3}" type="pres">
      <dgm:prSet presAssocID="{0587D7A6-2F50-440C-8046-A017C8D8AEA6}" presName="descendantText" presStyleLbl="alignAccFollowNode1" presStyleIdx="1" presStyleCnt="2" custScaleX="125167" custScaleY="130310">
        <dgm:presLayoutVars>
          <dgm:bulletEnabled val="1"/>
        </dgm:presLayoutVars>
      </dgm:prSet>
      <dgm:spPr/>
      <dgm:t>
        <a:bodyPr/>
        <a:lstStyle/>
        <a:p>
          <a:endParaRPr lang="en-ZA"/>
        </a:p>
      </dgm:t>
    </dgm:pt>
  </dgm:ptLst>
  <dgm:cxnLst>
    <dgm:cxn modelId="{3939D1F5-1782-410D-8878-8E17BF50BE96}" srcId="{0587D7A6-2F50-440C-8046-A017C8D8AEA6}" destId="{1A60E0AF-8BA1-46A2-A490-A668145E9671}" srcOrd="0" destOrd="0" parTransId="{A4295B97-F37B-4AE8-ABE4-A22D8428A0AC}" sibTransId="{F58E4667-AB55-41B3-9D94-B8C1E0E73656}"/>
    <dgm:cxn modelId="{1CC0976A-1D0E-4F15-93C0-3DD088CE0C00}" type="presOf" srcId="{9B12337F-F171-425A-BF28-3B74743F8045}" destId="{DF5CCDBE-4AAE-4728-85C5-26079F16C2F4}" srcOrd="0" destOrd="0" presId="urn:microsoft.com/office/officeart/2005/8/layout/vList5"/>
    <dgm:cxn modelId="{45872BCD-8A66-493C-870B-9CA356969E36}" type="presOf" srcId="{C9FB25C9-1A6F-4D4C-A86F-6A9FE368558B}" destId="{1281C65F-3F8F-438C-B139-CE18CDC0770D}" srcOrd="0" destOrd="0" presId="urn:microsoft.com/office/officeart/2005/8/layout/vList5"/>
    <dgm:cxn modelId="{65E1C4C0-34A3-4F90-B5E6-66D7FF1DC111}" type="presOf" srcId="{B6E2C773-194D-49E0-8DBC-C74DF4C6D676}" destId="{A6EB27BE-BE4A-45B5-BD0E-2A864684662E}" srcOrd="0" destOrd="0" presId="urn:microsoft.com/office/officeart/2005/8/layout/vList5"/>
    <dgm:cxn modelId="{C4A14876-64BE-4094-AF74-22AA750F4F92}" type="presOf" srcId="{1A60E0AF-8BA1-46A2-A490-A668145E9671}" destId="{3896DF0D-1929-499A-B2AE-4FB31F7684E3}" srcOrd="0" destOrd="0" presId="urn:microsoft.com/office/officeart/2005/8/layout/vList5"/>
    <dgm:cxn modelId="{97C07053-7552-4079-9FB6-650FC20A8061}" srcId="{B6E2C773-194D-49E0-8DBC-C74DF4C6D676}" destId="{C9FB25C9-1A6F-4D4C-A86F-6A9FE368558B}" srcOrd="0" destOrd="0" parTransId="{30D25DCC-A5B6-4885-9354-0C34A4CD4076}" sibTransId="{94C637F3-65A7-436F-A443-CF0F68FBDFF2}"/>
    <dgm:cxn modelId="{CEEE69B9-966C-474B-9259-3AF3B28186D0}" srcId="{9B12337F-F171-425A-BF28-3B74743F8045}" destId="{B6E2C773-194D-49E0-8DBC-C74DF4C6D676}" srcOrd="0" destOrd="0" parTransId="{60CA1A13-D72E-4E4A-9317-6C2A8FB713AC}" sibTransId="{E8B37E17-9859-458A-9643-C995D63903DB}"/>
    <dgm:cxn modelId="{2A66FE21-6E6B-4D1B-B2C3-0D30B452EB70}" srcId="{9B12337F-F171-425A-BF28-3B74743F8045}" destId="{0587D7A6-2F50-440C-8046-A017C8D8AEA6}" srcOrd="1" destOrd="0" parTransId="{C7BFC4D8-AA87-427F-A0F0-398940C2710E}" sibTransId="{71306445-4DD4-401C-BB45-E1819846912D}"/>
    <dgm:cxn modelId="{82559DDA-9372-4551-9BD3-0BE3C9FD2B39}" type="presOf" srcId="{0587D7A6-2F50-440C-8046-A017C8D8AEA6}" destId="{DAD0886C-EFF0-479E-A25C-252A10C784F8}" srcOrd="0" destOrd="0" presId="urn:microsoft.com/office/officeart/2005/8/layout/vList5"/>
    <dgm:cxn modelId="{8BE8F8A1-DDC0-431A-A1CD-D48E37AFF9E5}" type="presParOf" srcId="{DF5CCDBE-4AAE-4728-85C5-26079F16C2F4}" destId="{EBA1855F-5EC2-44A5-ABDE-191DCA55F76A}" srcOrd="0" destOrd="0" presId="urn:microsoft.com/office/officeart/2005/8/layout/vList5"/>
    <dgm:cxn modelId="{9A9F0799-D4D1-45A6-91E1-102839EB57DE}" type="presParOf" srcId="{EBA1855F-5EC2-44A5-ABDE-191DCA55F76A}" destId="{A6EB27BE-BE4A-45B5-BD0E-2A864684662E}" srcOrd="0" destOrd="0" presId="urn:microsoft.com/office/officeart/2005/8/layout/vList5"/>
    <dgm:cxn modelId="{CF5B2526-2DC5-4CCF-832C-971665CC27BD}" type="presParOf" srcId="{EBA1855F-5EC2-44A5-ABDE-191DCA55F76A}" destId="{1281C65F-3F8F-438C-B139-CE18CDC0770D}" srcOrd="1" destOrd="0" presId="urn:microsoft.com/office/officeart/2005/8/layout/vList5"/>
    <dgm:cxn modelId="{4A8BDC26-63A4-449A-A5C7-7833E1AAE312}" type="presParOf" srcId="{DF5CCDBE-4AAE-4728-85C5-26079F16C2F4}" destId="{F6D6DD4E-EDAE-4B6C-B0AE-4A6C7E057798}" srcOrd="1" destOrd="0" presId="urn:microsoft.com/office/officeart/2005/8/layout/vList5"/>
    <dgm:cxn modelId="{76827CA1-21C3-40FF-87A8-910EC2A16692}" type="presParOf" srcId="{DF5CCDBE-4AAE-4728-85C5-26079F16C2F4}" destId="{6184600E-C6C8-46C7-AFE6-9FC67E106A2F}" srcOrd="2" destOrd="0" presId="urn:microsoft.com/office/officeart/2005/8/layout/vList5"/>
    <dgm:cxn modelId="{41411DB9-85A1-420F-9DA4-FE9E9EBA5B5D}" type="presParOf" srcId="{6184600E-C6C8-46C7-AFE6-9FC67E106A2F}" destId="{DAD0886C-EFF0-479E-A25C-252A10C784F8}" srcOrd="0" destOrd="0" presId="urn:microsoft.com/office/officeart/2005/8/layout/vList5"/>
    <dgm:cxn modelId="{71C9A241-E071-41D2-81EE-0EA3EC3398BD}" type="presParOf" srcId="{6184600E-C6C8-46C7-AFE6-9FC67E106A2F}" destId="{3896DF0D-1929-499A-B2AE-4FB31F7684E3}"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B12337F-F171-425A-BF28-3B74743F8045}"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B6E2C773-194D-49E0-8DBC-C74DF4C6D676}">
      <dgm:prSet custT="1">
        <dgm:style>
          <a:lnRef idx="0">
            <a:schemeClr val="accent2"/>
          </a:lnRef>
          <a:fillRef idx="3">
            <a:schemeClr val="accent2"/>
          </a:fillRef>
          <a:effectRef idx="3">
            <a:schemeClr val="accent2"/>
          </a:effectRef>
          <a:fontRef idx="minor">
            <a:schemeClr val="lt1"/>
          </a:fontRef>
        </dgm:style>
      </dgm:prSet>
      <dgm:spPr/>
      <dgm:t>
        <a:bodyPr/>
        <a:lstStyle/>
        <a:p>
          <a:pPr rtl="0"/>
          <a:r>
            <a:rPr lang="en-ZA" sz="2000" dirty="0" smtClean="0"/>
            <a:t>Combating poverty</a:t>
          </a:r>
          <a:endParaRPr lang="en-ZA" sz="2000" dirty="0"/>
        </a:p>
      </dgm:t>
    </dgm:pt>
    <dgm:pt modelId="{60CA1A13-D72E-4E4A-9317-6C2A8FB713AC}" type="parTrans" cxnId="{CEEE69B9-966C-474B-9259-3AF3B28186D0}">
      <dgm:prSet/>
      <dgm:spPr/>
      <dgm:t>
        <a:bodyPr/>
        <a:lstStyle/>
        <a:p>
          <a:endParaRPr lang="en-ZA"/>
        </a:p>
      </dgm:t>
    </dgm:pt>
    <dgm:pt modelId="{E8B37E17-9859-458A-9643-C995D63903DB}" type="sibTrans" cxnId="{CEEE69B9-966C-474B-9259-3AF3B28186D0}">
      <dgm:prSet/>
      <dgm:spPr/>
      <dgm:t>
        <a:bodyPr/>
        <a:lstStyle/>
        <a:p>
          <a:endParaRPr lang="en-ZA"/>
        </a:p>
      </dgm:t>
    </dgm:pt>
    <dgm:pt modelId="{C9FB25C9-1A6F-4D4C-A86F-6A9FE368558B}">
      <dgm:prSet/>
      <dgm:spPr>
        <a:solidFill>
          <a:srgbClr val="E1CBCB">
            <a:alpha val="89804"/>
          </a:srgbClr>
        </a:solidFill>
      </dgm:spPr>
      <dgm:t>
        <a:bodyPr/>
        <a:lstStyle/>
        <a:p>
          <a:pPr rtl="0"/>
          <a:endParaRPr lang="en-GB" dirty="0"/>
        </a:p>
      </dgm:t>
    </dgm:pt>
    <dgm:pt modelId="{30D25DCC-A5B6-4885-9354-0C34A4CD4076}" type="parTrans" cxnId="{97C07053-7552-4079-9FB6-650FC20A8061}">
      <dgm:prSet/>
      <dgm:spPr/>
      <dgm:t>
        <a:bodyPr/>
        <a:lstStyle/>
        <a:p>
          <a:endParaRPr lang="en-ZA"/>
        </a:p>
      </dgm:t>
    </dgm:pt>
    <dgm:pt modelId="{94C637F3-65A7-436F-A443-CF0F68FBDFF2}" type="sibTrans" cxnId="{97C07053-7552-4079-9FB6-650FC20A8061}">
      <dgm:prSet/>
      <dgm:spPr/>
      <dgm:t>
        <a:bodyPr/>
        <a:lstStyle/>
        <a:p>
          <a:endParaRPr lang="en-ZA"/>
        </a:p>
      </dgm:t>
    </dgm:pt>
    <dgm:pt modelId="{0587D7A6-2F50-440C-8046-A017C8D8AEA6}">
      <dgm:prSet custT="1">
        <dgm:style>
          <a:lnRef idx="0">
            <a:schemeClr val="accent2"/>
          </a:lnRef>
          <a:fillRef idx="3">
            <a:schemeClr val="accent2"/>
          </a:fillRef>
          <a:effectRef idx="3">
            <a:schemeClr val="accent2"/>
          </a:effectRef>
          <a:fontRef idx="minor">
            <a:schemeClr val="lt1"/>
          </a:fontRef>
        </dgm:style>
      </dgm:prSet>
      <dgm:spPr/>
      <dgm:t>
        <a:bodyPr/>
        <a:lstStyle/>
        <a:p>
          <a:pPr rtl="0"/>
          <a:r>
            <a:rPr lang="en-GB" sz="2000" dirty="0" smtClean="0"/>
            <a:t>Supporting economic growth</a:t>
          </a:r>
          <a:endParaRPr lang="en-ZA" sz="2000" dirty="0"/>
        </a:p>
      </dgm:t>
    </dgm:pt>
    <dgm:pt modelId="{C7BFC4D8-AA87-427F-A0F0-398940C2710E}" type="parTrans" cxnId="{2A66FE21-6E6B-4D1B-B2C3-0D30B452EB70}">
      <dgm:prSet/>
      <dgm:spPr/>
      <dgm:t>
        <a:bodyPr/>
        <a:lstStyle/>
        <a:p>
          <a:endParaRPr lang="en-ZA"/>
        </a:p>
      </dgm:t>
    </dgm:pt>
    <dgm:pt modelId="{71306445-4DD4-401C-BB45-E1819846912D}" type="sibTrans" cxnId="{2A66FE21-6E6B-4D1B-B2C3-0D30B452EB70}">
      <dgm:prSet/>
      <dgm:spPr/>
      <dgm:t>
        <a:bodyPr/>
        <a:lstStyle/>
        <a:p>
          <a:endParaRPr lang="en-ZA"/>
        </a:p>
      </dgm:t>
    </dgm:pt>
    <dgm:pt modelId="{1A60E0AF-8BA1-46A2-A490-A668145E9671}">
      <dgm:prSet/>
      <dgm:spPr/>
      <dgm:t>
        <a:bodyPr/>
        <a:lstStyle/>
        <a:p>
          <a:pPr rtl="0"/>
          <a:endParaRPr lang="en-GB" dirty="0"/>
        </a:p>
      </dgm:t>
    </dgm:pt>
    <dgm:pt modelId="{A4295B97-F37B-4AE8-ABE4-A22D8428A0AC}" type="parTrans" cxnId="{3939D1F5-1782-410D-8878-8E17BF50BE96}">
      <dgm:prSet/>
      <dgm:spPr/>
      <dgm:t>
        <a:bodyPr/>
        <a:lstStyle/>
        <a:p>
          <a:endParaRPr lang="en-ZA"/>
        </a:p>
      </dgm:t>
    </dgm:pt>
    <dgm:pt modelId="{F58E4667-AB55-41B3-9D94-B8C1E0E73656}" type="sibTrans" cxnId="{3939D1F5-1782-410D-8878-8E17BF50BE96}">
      <dgm:prSet/>
      <dgm:spPr/>
      <dgm:t>
        <a:bodyPr/>
        <a:lstStyle/>
        <a:p>
          <a:endParaRPr lang="en-ZA"/>
        </a:p>
      </dgm:t>
    </dgm:pt>
    <dgm:pt modelId="{4E781152-0912-4C7A-9B3B-A5A35742F28A}">
      <dgm:prSet/>
      <dgm:spPr/>
      <dgm:t>
        <a:bodyPr/>
        <a:lstStyle/>
        <a:p>
          <a:pPr rtl="0"/>
          <a:endParaRPr lang="en-GB" dirty="0"/>
        </a:p>
      </dgm:t>
    </dgm:pt>
    <dgm:pt modelId="{1185FAF9-9531-49E8-B75B-B661525CA560}" type="parTrans" cxnId="{C5728D7D-D558-463C-B60E-B84DF2BEAB01}">
      <dgm:prSet/>
      <dgm:spPr/>
      <dgm:t>
        <a:bodyPr/>
        <a:lstStyle/>
        <a:p>
          <a:endParaRPr lang="en-ZA"/>
        </a:p>
      </dgm:t>
    </dgm:pt>
    <dgm:pt modelId="{4E37F12F-BC8A-458F-9B22-B0D4BB8FED6B}" type="sibTrans" cxnId="{C5728D7D-D558-463C-B60E-B84DF2BEAB01}">
      <dgm:prSet/>
      <dgm:spPr/>
      <dgm:t>
        <a:bodyPr/>
        <a:lstStyle/>
        <a:p>
          <a:endParaRPr lang="en-ZA"/>
        </a:p>
      </dgm:t>
    </dgm:pt>
    <dgm:pt modelId="{E23D9934-E490-4E76-9583-C628D737BE98}">
      <dgm:prSet/>
      <dgm:spPr/>
      <dgm:t>
        <a:bodyPr/>
        <a:lstStyle/>
        <a:p>
          <a:pPr rtl="0"/>
          <a:endParaRPr lang="en-GB" dirty="0"/>
        </a:p>
      </dgm:t>
    </dgm:pt>
    <dgm:pt modelId="{FF0B7656-0534-4CA2-8016-DB6846F88476}" type="parTrans" cxnId="{1CF11DF3-1774-43B5-9968-FDEAB4C98ABA}">
      <dgm:prSet/>
      <dgm:spPr/>
      <dgm:t>
        <a:bodyPr/>
        <a:lstStyle/>
        <a:p>
          <a:endParaRPr lang="en-ZA"/>
        </a:p>
      </dgm:t>
    </dgm:pt>
    <dgm:pt modelId="{5D92B790-4F17-4D92-A7B1-D48D8813044A}" type="sibTrans" cxnId="{1CF11DF3-1774-43B5-9968-FDEAB4C98ABA}">
      <dgm:prSet/>
      <dgm:spPr/>
      <dgm:t>
        <a:bodyPr/>
        <a:lstStyle/>
        <a:p>
          <a:endParaRPr lang="en-ZA"/>
        </a:p>
      </dgm:t>
    </dgm:pt>
    <dgm:pt modelId="{D29D11F5-FBD0-4B92-B7B6-E18D4858274D}">
      <dgm:prSet/>
      <dgm:spPr/>
      <dgm:t>
        <a:bodyPr/>
        <a:lstStyle/>
        <a:p>
          <a:pPr rtl="0"/>
          <a:endParaRPr lang="en-GB" dirty="0"/>
        </a:p>
      </dgm:t>
    </dgm:pt>
    <dgm:pt modelId="{4D7B8BF2-EAB1-4EA3-9187-1EDF010083AF}" type="parTrans" cxnId="{E69D61D1-03FE-4FC9-B6B5-B6BFED5B0AC7}">
      <dgm:prSet/>
      <dgm:spPr/>
      <dgm:t>
        <a:bodyPr/>
        <a:lstStyle/>
        <a:p>
          <a:endParaRPr lang="en-ZA"/>
        </a:p>
      </dgm:t>
    </dgm:pt>
    <dgm:pt modelId="{CC7D4E5F-094E-4BED-81A5-ACADA0547FDC}" type="sibTrans" cxnId="{E69D61D1-03FE-4FC9-B6B5-B6BFED5B0AC7}">
      <dgm:prSet/>
      <dgm:spPr/>
      <dgm:t>
        <a:bodyPr/>
        <a:lstStyle/>
        <a:p>
          <a:endParaRPr lang="en-ZA"/>
        </a:p>
      </dgm:t>
    </dgm:pt>
    <dgm:pt modelId="{DF5CCDBE-4AAE-4728-85C5-26079F16C2F4}" type="pres">
      <dgm:prSet presAssocID="{9B12337F-F171-425A-BF28-3B74743F8045}" presName="Name0" presStyleCnt="0">
        <dgm:presLayoutVars>
          <dgm:dir/>
          <dgm:animLvl val="lvl"/>
          <dgm:resizeHandles val="exact"/>
        </dgm:presLayoutVars>
      </dgm:prSet>
      <dgm:spPr/>
      <dgm:t>
        <a:bodyPr/>
        <a:lstStyle/>
        <a:p>
          <a:endParaRPr lang="en-ZA"/>
        </a:p>
      </dgm:t>
    </dgm:pt>
    <dgm:pt modelId="{EBA1855F-5EC2-44A5-ABDE-191DCA55F76A}" type="pres">
      <dgm:prSet presAssocID="{B6E2C773-194D-49E0-8DBC-C74DF4C6D676}" presName="linNode" presStyleCnt="0"/>
      <dgm:spPr/>
    </dgm:pt>
    <dgm:pt modelId="{A6EB27BE-BE4A-45B5-BD0E-2A864684662E}" type="pres">
      <dgm:prSet presAssocID="{B6E2C773-194D-49E0-8DBC-C74DF4C6D676}" presName="parentText" presStyleLbl="node1" presStyleIdx="0" presStyleCnt="2" custScaleX="56081" custScaleY="100971" custLinFactNeighborX="-56" custLinFactNeighborY="-793">
        <dgm:presLayoutVars>
          <dgm:chMax val="1"/>
          <dgm:bulletEnabled val="1"/>
        </dgm:presLayoutVars>
      </dgm:prSet>
      <dgm:spPr/>
      <dgm:t>
        <a:bodyPr/>
        <a:lstStyle/>
        <a:p>
          <a:endParaRPr lang="en-ZA"/>
        </a:p>
      </dgm:t>
    </dgm:pt>
    <dgm:pt modelId="{1281C65F-3F8F-438C-B139-CE18CDC0770D}" type="pres">
      <dgm:prSet presAssocID="{B6E2C773-194D-49E0-8DBC-C74DF4C6D676}" presName="descendantText" presStyleLbl="alignAccFollowNode1" presStyleIdx="0" presStyleCnt="2" custScaleX="126290" custScaleY="128070">
        <dgm:presLayoutVars>
          <dgm:bulletEnabled val="1"/>
        </dgm:presLayoutVars>
      </dgm:prSet>
      <dgm:spPr/>
      <dgm:t>
        <a:bodyPr/>
        <a:lstStyle/>
        <a:p>
          <a:endParaRPr lang="en-ZA"/>
        </a:p>
      </dgm:t>
    </dgm:pt>
    <dgm:pt modelId="{F6D6DD4E-EDAE-4B6C-B0AE-4A6C7E057798}" type="pres">
      <dgm:prSet presAssocID="{E8B37E17-9859-458A-9643-C995D63903DB}" presName="sp" presStyleCnt="0"/>
      <dgm:spPr/>
    </dgm:pt>
    <dgm:pt modelId="{6184600E-C6C8-46C7-AFE6-9FC67E106A2F}" type="pres">
      <dgm:prSet presAssocID="{0587D7A6-2F50-440C-8046-A017C8D8AEA6}" presName="linNode" presStyleCnt="0"/>
      <dgm:spPr/>
    </dgm:pt>
    <dgm:pt modelId="{DAD0886C-EFF0-479E-A25C-252A10C784F8}" type="pres">
      <dgm:prSet presAssocID="{0587D7A6-2F50-440C-8046-A017C8D8AEA6}" presName="parentText" presStyleLbl="node1" presStyleIdx="1" presStyleCnt="2" custScaleX="55664" custScaleY="108021">
        <dgm:presLayoutVars>
          <dgm:chMax val="1"/>
          <dgm:bulletEnabled val="1"/>
        </dgm:presLayoutVars>
      </dgm:prSet>
      <dgm:spPr/>
      <dgm:t>
        <a:bodyPr/>
        <a:lstStyle/>
        <a:p>
          <a:endParaRPr lang="en-ZA"/>
        </a:p>
      </dgm:t>
    </dgm:pt>
    <dgm:pt modelId="{3896DF0D-1929-499A-B2AE-4FB31F7684E3}" type="pres">
      <dgm:prSet presAssocID="{0587D7A6-2F50-440C-8046-A017C8D8AEA6}" presName="descendantText" presStyleLbl="alignAccFollowNode1" presStyleIdx="1" presStyleCnt="2" custScaleX="125167" custScaleY="130310">
        <dgm:presLayoutVars>
          <dgm:bulletEnabled val="1"/>
        </dgm:presLayoutVars>
      </dgm:prSet>
      <dgm:spPr/>
      <dgm:t>
        <a:bodyPr/>
        <a:lstStyle/>
        <a:p>
          <a:endParaRPr lang="en-ZA"/>
        </a:p>
      </dgm:t>
    </dgm:pt>
  </dgm:ptLst>
  <dgm:cxnLst>
    <dgm:cxn modelId="{E465A3C6-AC44-4B27-B780-8FF7F483F7F2}" type="presOf" srcId="{C9FB25C9-1A6F-4D4C-A86F-6A9FE368558B}" destId="{1281C65F-3F8F-438C-B139-CE18CDC0770D}" srcOrd="0" destOrd="0" presId="urn:microsoft.com/office/officeart/2005/8/layout/vList5"/>
    <dgm:cxn modelId="{FC50D5D3-0EE4-47F8-9917-F36821C57A2E}" type="presOf" srcId="{9B12337F-F171-425A-BF28-3B74743F8045}" destId="{DF5CCDBE-4AAE-4728-85C5-26079F16C2F4}" srcOrd="0" destOrd="0" presId="urn:microsoft.com/office/officeart/2005/8/layout/vList5"/>
    <dgm:cxn modelId="{3939D1F5-1782-410D-8878-8E17BF50BE96}" srcId="{0587D7A6-2F50-440C-8046-A017C8D8AEA6}" destId="{1A60E0AF-8BA1-46A2-A490-A668145E9671}" srcOrd="0" destOrd="0" parTransId="{A4295B97-F37B-4AE8-ABE4-A22D8428A0AC}" sibTransId="{F58E4667-AB55-41B3-9D94-B8C1E0E73656}"/>
    <dgm:cxn modelId="{E69D61D1-03FE-4FC9-B6B5-B6BFED5B0AC7}" srcId="{0587D7A6-2F50-440C-8046-A017C8D8AEA6}" destId="{D29D11F5-FBD0-4B92-B7B6-E18D4858274D}" srcOrd="1" destOrd="0" parTransId="{4D7B8BF2-EAB1-4EA3-9187-1EDF010083AF}" sibTransId="{CC7D4E5F-094E-4BED-81A5-ACADA0547FDC}"/>
    <dgm:cxn modelId="{B474E18D-C4A5-4BEC-9E91-B6FC09E4C7E0}" type="presOf" srcId="{E23D9934-E490-4E76-9583-C628D737BE98}" destId="{3896DF0D-1929-499A-B2AE-4FB31F7684E3}" srcOrd="0" destOrd="2" presId="urn:microsoft.com/office/officeart/2005/8/layout/vList5"/>
    <dgm:cxn modelId="{DE4C51C2-5806-44DE-9FCF-FD63265560BD}" type="presOf" srcId="{1A60E0AF-8BA1-46A2-A490-A668145E9671}" destId="{3896DF0D-1929-499A-B2AE-4FB31F7684E3}" srcOrd="0" destOrd="0" presId="urn:microsoft.com/office/officeart/2005/8/layout/vList5"/>
    <dgm:cxn modelId="{1CF11DF3-1774-43B5-9968-FDEAB4C98ABA}" srcId="{1A60E0AF-8BA1-46A2-A490-A668145E9671}" destId="{E23D9934-E490-4E76-9583-C628D737BE98}" srcOrd="1" destOrd="0" parTransId="{FF0B7656-0534-4CA2-8016-DB6846F88476}" sibTransId="{5D92B790-4F17-4D92-A7B1-D48D8813044A}"/>
    <dgm:cxn modelId="{97C07053-7552-4079-9FB6-650FC20A8061}" srcId="{B6E2C773-194D-49E0-8DBC-C74DF4C6D676}" destId="{C9FB25C9-1A6F-4D4C-A86F-6A9FE368558B}" srcOrd="0" destOrd="0" parTransId="{30D25DCC-A5B6-4885-9354-0C34A4CD4076}" sibTransId="{94C637F3-65A7-436F-A443-CF0F68FBDFF2}"/>
    <dgm:cxn modelId="{A036B267-0C25-4A78-8F13-3A083972DC19}" type="presOf" srcId="{0587D7A6-2F50-440C-8046-A017C8D8AEA6}" destId="{DAD0886C-EFF0-479E-A25C-252A10C784F8}" srcOrd="0" destOrd="0" presId="urn:microsoft.com/office/officeart/2005/8/layout/vList5"/>
    <dgm:cxn modelId="{C5728D7D-D558-463C-B60E-B84DF2BEAB01}" srcId="{1A60E0AF-8BA1-46A2-A490-A668145E9671}" destId="{4E781152-0912-4C7A-9B3B-A5A35742F28A}" srcOrd="0" destOrd="0" parTransId="{1185FAF9-9531-49E8-B75B-B661525CA560}" sibTransId="{4E37F12F-BC8A-458F-9B22-B0D4BB8FED6B}"/>
    <dgm:cxn modelId="{CEEE69B9-966C-474B-9259-3AF3B28186D0}" srcId="{9B12337F-F171-425A-BF28-3B74743F8045}" destId="{B6E2C773-194D-49E0-8DBC-C74DF4C6D676}" srcOrd="0" destOrd="0" parTransId="{60CA1A13-D72E-4E4A-9317-6C2A8FB713AC}" sibTransId="{E8B37E17-9859-458A-9643-C995D63903DB}"/>
    <dgm:cxn modelId="{D5DD1FBB-8B65-43D3-A3EE-AF15658A663E}" type="presOf" srcId="{B6E2C773-194D-49E0-8DBC-C74DF4C6D676}" destId="{A6EB27BE-BE4A-45B5-BD0E-2A864684662E}" srcOrd="0" destOrd="0" presId="urn:microsoft.com/office/officeart/2005/8/layout/vList5"/>
    <dgm:cxn modelId="{2A66FE21-6E6B-4D1B-B2C3-0D30B452EB70}" srcId="{9B12337F-F171-425A-BF28-3B74743F8045}" destId="{0587D7A6-2F50-440C-8046-A017C8D8AEA6}" srcOrd="1" destOrd="0" parTransId="{C7BFC4D8-AA87-427F-A0F0-398940C2710E}" sibTransId="{71306445-4DD4-401C-BB45-E1819846912D}"/>
    <dgm:cxn modelId="{EC70C1B2-3BFD-45E9-B4A2-F3E04719D036}" type="presOf" srcId="{4E781152-0912-4C7A-9B3B-A5A35742F28A}" destId="{3896DF0D-1929-499A-B2AE-4FB31F7684E3}" srcOrd="0" destOrd="1" presId="urn:microsoft.com/office/officeart/2005/8/layout/vList5"/>
    <dgm:cxn modelId="{9978FF01-5EB9-475C-BF1F-D2871750CC5C}" type="presOf" srcId="{D29D11F5-FBD0-4B92-B7B6-E18D4858274D}" destId="{3896DF0D-1929-499A-B2AE-4FB31F7684E3}" srcOrd="0" destOrd="3" presId="urn:microsoft.com/office/officeart/2005/8/layout/vList5"/>
    <dgm:cxn modelId="{964F95C5-65A5-4312-8657-B0AD0D914C7B}" type="presParOf" srcId="{DF5CCDBE-4AAE-4728-85C5-26079F16C2F4}" destId="{EBA1855F-5EC2-44A5-ABDE-191DCA55F76A}" srcOrd="0" destOrd="0" presId="urn:microsoft.com/office/officeart/2005/8/layout/vList5"/>
    <dgm:cxn modelId="{8C223BE8-659B-43D9-8538-68C91E42C1F4}" type="presParOf" srcId="{EBA1855F-5EC2-44A5-ABDE-191DCA55F76A}" destId="{A6EB27BE-BE4A-45B5-BD0E-2A864684662E}" srcOrd="0" destOrd="0" presId="urn:microsoft.com/office/officeart/2005/8/layout/vList5"/>
    <dgm:cxn modelId="{C05177D7-6D36-47E6-A826-8BB593351560}" type="presParOf" srcId="{EBA1855F-5EC2-44A5-ABDE-191DCA55F76A}" destId="{1281C65F-3F8F-438C-B139-CE18CDC0770D}" srcOrd="1" destOrd="0" presId="urn:microsoft.com/office/officeart/2005/8/layout/vList5"/>
    <dgm:cxn modelId="{FA5C75CB-70DA-4F56-8B46-52DB61C17472}" type="presParOf" srcId="{DF5CCDBE-4AAE-4728-85C5-26079F16C2F4}" destId="{F6D6DD4E-EDAE-4B6C-B0AE-4A6C7E057798}" srcOrd="1" destOrd="0" presId="urn:microsoft.com/office/officeart/2005/8/layout/vList5"/>
    <dgm:cxn modelId="{8F34268A-BA26-4AC9-B992-7B82978BA5FC}" type="presParOf" srcId="{DF5CCDBE-4AAE-4728-85C5-26079F16C2F4}" destId="{6184600E-C6C8-46C7-AFE6-9FC67E106A2F}" srcOrd="2" destOrd="0" presId="urn:microsoft.com/office/officeart/2005/8/layout/vList5"/>
    <dgm:cxn modelId="{3DC17C61-DA28-4EDA-B9B3-33E5166B9A2B}" type="presParOf" srcId="{6184600E-C6C8-46C7-AFE6-9FC67E106A2F}" destId="{DAD0886C-EFF0-479E-A25C-252A10C784F8}" srcOrd="0" destOrd="0" presId="urn:microsoft.com/office/officeart/2005/8/layout/vList5"/>
    <dgm:cxn modelId="{56C38EE1-022D-43FD-AA4C-14821055821C}" type="presParOf" srcId="{6184600E-C6C8-46C7-AFE6-9FC67E106A2F}" destId="{3896DF0D-1929-499A-B2AE-4FB31F7684E3}"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B12337F-F171-425A-BF28-3B74743F8045}"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B6E2C773-194D-49E0-8DBC-C74DF4C6D676}">
      <dgm:prSet custT="1">
        <dgm:style>
          <a:lnRef idx="0">
            <a:schemeClr val="accent2"/>
          </a:lnRef>
          <a:fillRef idx="3">
            <a:schemeClr val="accent2"/>
          </a:fillRef>
          <a:effectRef idx="3">
            <a:schemeClr val="accent2"/>
          </a:effectRef>
          <a:fontRef idx="minor">
            <a:schemeClr val="lt1"/>
          </a:fontRef>
        </dgm:style>
      </dgm:prSet>
      <dgm:spPr/>
      <dgm:t>
        <a:bodyPr/>
        <a:lstStyle/>
        <a:p>
          <a:pPr rtl="0"/>
          <a:r>
            <a:rPr lang="en-GB" sz="2000" baseline="0" dirty="0" smtClean="0"/>
            <a:t>Growth in transfers to local government</a:t>
          </a:r>
          <a:endParaRPr lang="en-ZA" sz="2000" baseline="0" dirty="0"/>
        </a:p>
      </dgm:t>
    </dgm:pt>
    <dgm:pt modelId="{60CA1A13-D72E-4E4A-9317-6C2A8FB713AC}" type="parTrans" cxnId="{CEEE69B9-966C-474B-9259-3AF3B28186D0}">
      <dgm:prSet/>
      <dgm:spPr/>
      <dgm:t>
        <a:bodyPr/>
        <a:lstStyle/>
        <a:p>
          <a:endParaRPr lang="en-ZA"/>
        </a:p>
      </dgm:t>
    </dgm:pt>
    <dgm:pt modelId="{E8B37E17-9859-458A-9643-C995D63903DB}" type="sibTrans" cxnId="{CEEE69B9-966C-474B-9259-3AF3B28186D0}">
      <dgm:prSet/>
      <dgm:spPr/>
      <dgm:t>
        <a:bodyPr/>
        <a:lstStyle/>
        <a:p>
          <a:endParaRPr lang="en-ZA"/>
        </a:p>
      </dgm:t>
    </dgm:pt>
    <dgm:pt modelId="{C9FB25C9-1A6F-4D4C-A86F-6A9FE368558B}">
      <dgm:prSet/>
      <dgm:spPr/>
      <dgm:t>
        <a:bodyPr/>
        <a:lstStyle/>
        <a:p>
          <a:pPr rtl="0"/>
          <a:endParaRPr lang="en-GB" dirty="0"/>
        </a:p>
      </dgm:t>
    </dgm:pt>
    <dgm:pt modelId="{30D25DCC-A5B6-4885-9354-0C34A4CD4076}" type="parTrans" cxnId="{97C07053-7552-4079-9FB6-650FC20A8061}">
      <dgm:prSet/>
      <dgm:spPr/>
      <dgm:t>
        <a:bodyPr/>
        <a:lstStyle/>
        <a:p>
          <a:endParaRPr lang="en-ZA"/>
        </a:p>
      </dgm:t>
    </dgm:pt>
    <dgm:pt modelId="{94C637F3-65A7-436F-A443-CF0F68FBDFF2}" type="sibTrans" cxnId="{97C07053-7552-4079-9FB6-650FC20A8061}">
      <dgm:prSet/>
      <dgm:spPr/>
      <dgm:t>
        <a:bodyPr/>
        <a:lstStyle/>
        <a:p>
          <a:endParaRPr lang="en-ZA"/>
        </a:p>
      </dgm:t>
    </dgm:pt>
    <dgm:pt modelId="{0587D7A6-2F50-440C-8046-A017C8D8AEA6}">
      <dgm:prSet custT="1">
        <dgm:style>
          <a:lnRef idx="0">
            <a:schemeClr val="accent2"/>
          </a:lnRef>
          <a:fillRef idx="3">
            <a:schemeClr val="accent2"/>
          </a:fillRef>
          <a:effectRef idx="3">
            <a:schemeClr val="accent2"/>
          </a:effectRef>
          <a:fontRef idx="minor">
            <a:schemeClr val="lt1"/>
          </a:fontRef>
        </dgm:style>
      </dgm:prSet>
      <dgm:spPr/>
      <dgm:t>
        <a:bodyPr/>
        <a:lstStyle/>
        <a:p>
          <a:pPr rtl="0"/>
          <a:r>
            <a:rPr lang="en-GB" sz="2000" baseline="0" dirty="0" smtClean="0"/>
            <a:t>Stable macro-economic policy</a:t>
          </a:r>
          <a:endParaRPr lang="en-ZA" sz="2000" dirty="0"/>
        </a:p>
      </dgm:t>
    </dgm:pt>
    <dgm:pt modelId="{C7BFC4D8-AA87-427F-A0F0-398940C2710E}" type="parTrans" cxnId="{2A66FE21-6E6B-4D1B-B2C3-0D30B452EB70}">
      <dgm:prSet/>
      <dgm:spPr/>
      <dgm:t>
        <a:bodyPr/>
        <a:lstStyle/>
        <a:p>
          <a:endParaRPr lang="en-ZA"/>
        </a:p>
      </dgm:t>
    </dgm:pt>
    <dgm:pt modelId="{71306445-4DD4-401C-BB45-E1819846912D}" type="sibTrans" cxnId="{2A66FE21-6E6B-4D1B-B2C3-0D30B452EB70}">
      <dgm:prSet/>
      <dgm:spPr/>
      <dgm:t>
        <a:bodyPr/>
        <a:lstStyle/>
        <a:p>
          <a:endParaRPr lang="en-ZA"/>
        </a:p>
      </dgm:t>
    </dgm:pt>
    <dgm:pt modelId="{1A60E0AF-8BA1-46A2-A490-A668145E9671}">
      <dgm:prSet/>
      <dgm:spPr/>
      <dgm:t>
        <a:bodyPr/>
        <a:lstStyle/>
        <a:p>
          <a:pPr rtl="0"/>
          <a:r>
            <a:rPr lang="en-US" dirty="0" smtClean="0"/>
            <a:t>Insulating LG from the effects of the recession</a:t>
          </a:r>
          <a:endParaRPr lang="en-GB" dirty="0"/>
        </a:p>
      </dgm:t>
    </dgm:pt>
    <dgm:pt modelId="{A4295B97-F37B-4AE8-ABE4-A22D8428A0AC}" type="parTrans" cxnId="{3939D1F5-1782-410D-8878-8E17BF50BE96}">
      <dgm:prSet/>
      <dgm:spPr/>
      <dgm:t>
        <a:bodyPr/>
        <a:lstStyle/>
        <a:p>
          <a:endParaRPr lang="en-ZA"/>
        </a:p>
      </dgm:t>
    </dgm:pt>
    <dgm:pt modelId="{F58E4667-AB55-41B3-9D94-B8C1E0E73656}" type="sibTrans" cxnId="{3939D1F5-1782-410D-8878-8E17BF50BE96}">
      <dgm:prSet/>
      <dgm:spPr/>
      <dgm:t>
        <a:bodyPr/>
        <a:lstStyle/>
        <a:p>
          <a:endParaRPr lang="en-ZA"/>
        </a:p>
      </dgm:t>
    </dgm:pt>
    <dgm:pt modelId="{BC074E81-AF65-49FB-B0E6-2774ECC15FBB}">
      <dgm:prSet/>
      <dgm:spPr/>
      <dgm:t>
        <a:bodyPr/>
        <a:lstStyle/>
        <a:p>
          <a:pPr rtl="0"/>
          <a:r>
            <a:rPr lang="en-US" dirty="0" smtClean="0"/>
            <a:t>Stable and transparent transfers to LG</a:t>
          </a:r>
          <a:endParaRPr lang="en-GB" dirty="0"/>
        </a:p>
      </dgm:t>
    </dgm:pt>
    <dgm:pt modelId="{DE483B8B-2341-4971-B9A4-80D7DC427FD8}" type="parTrans" cxnId="{532A3212-50E5-4FFF-95F4-F16F017B4270}">
      <dgm:prSet/>
      <dgm:spPr/>
      <dgm:t>
        <a:bodyPr/>
        <a:lstStyle/>
        <a:p>
          <a:endParaRPr lang="en-GB"/>
        </a:p>
      </dgm:t>
    </dgm:pt>
    <dgm:pt modelId="{5F7A6410-8D34-4C65-9A95-BDD636FF69BC}" type="sibTrans" cxnId="{532A3212-50E5-4FFF-95F4-F16F017B4270}">
      <dgm:prSet/>
      <dgm:spPr/>
      <dgm:t>
        <a:bodyPr/>
        <a:lstStyle/>
        <a:p>
          <a:endParaRPr lang="en-GB"/>
        </a:p>
      </dgm:t>
    </dgm:pt>
    <dgm:pt modelId="{823A0AD7-C438-482A-9C15-3F1E3F9F6066}">
      <dgm:prSet/>
      <dgm:spPr/>
      <dgm:t>
        <a:bodyPr/>
        <a:lstStyle/>
        <a:p>
          <a:pPr rtl="0"/>
          <a:r>
            <a:rPr lang="en-US" dirty="0" smtClean="0"/>
            <a:t>Prudent fiscal stance provides room for increased borrowing by municipalities</a:t>
          </a:r>
          <a:endParaRPr lang="en-GB" dirty="0"/>
        </a:p>
      </dgm:t>
    </dgm:pt>
    <dgm:pt modelId="{0A32878E-3FAC-4F25-AE5B-D57701309DAC}" type="parTrans" cxnId="{E2172484-61B6-42B3-B55C-4BF3A13D0E68}">
      <dgm:prSet/>
      <dgm:spPr/>
      <dgm:t>
        <a:bodyPr/>
        <a:lstStyle/>
        <a:p>
          <a:endParaRPr lang="en-GB"/>
        </a:p>
      </dgm:t>
    </dgm:pt>
    <dgm:pt modelId="{B568E9CE-64D9-4662-A97D-FC841077689C}" type="sibTrans" cxnId="{E2172484-61B6-42B3-B55C-4BF3A13D0E68}">
      <dgm:prSet/>
      <dgm:spPr/>
      <dgm:t>
        <a:bodyPr/>
        <a:lstStyle/>
        <a:p>
          <a:endParaRPr lang="en-GB"/>
        </a:p>
      </dgm:t>
    </dgm:pt>
    <dgm:pt modelId="{7D6FC695-0B4F-4589-A3D0-EBD7DB101D2E}">
      <dgm:prSet>
        <dgm:style>
          <a:lnRef idx="0">
            <a:schemeClr val="accent2"/>
          </a:lnRef>
          <a:fillRef idx="3">
            <a:schemeClr val="accent2"/>
          </a:fillRef>
          <a:effectRef idx="3">
            <a:schemeClr val="accent2"/>
          </a:effectRef>
          <a:fontRef idx="minor">
            <a:schemeClr val="lt1"/>
          </a:fontRef>
        </dgm:style>
      </dgm:prSet>
      <dgm:spPr/>
      <dgm:t>
        <a:bodyPr/>
        <a:lstStyle/>
        <a:p>
          <a:r>
            <a:rPr lang="en-US" dirty="0" smtClean="0"/>
            <a:t>Public investments</a:t>
          </a:r>
          <a:endParaRPr lang="en-GB" dirty="0"/>
        </a:p>
      </dgm:t>
    </dgm:pt>
    <dgm:pt modelId="{E5D4FD66-7FEA-4D04-AE21-03691632ED03}" type="parTrans" cxnId="{F03384DE-2F72-454D-86FA-B5DF66216297}">
      <dgm:prSet/>
      <dgm:spPr/>
      <dgm:t>
        <a:bodyPr/>
        <a:lstStyle/>
        <a:p>
          <a:endParaRPr lang="en-GB"/>
        </a:p>
      </dgm:t>
    </dgm:pt>
    <dgm:pt modelId="{437B3A41-DDE8-4127-85A0-B8643A40527D}" type="sibTrans" cxnId="{F03384DE-2F72-454D-86FA-B5DF66216297}">
      <dgm:prSet/>
      <dgm:spPr/>
      <dgm:t>
        <a:bodyPr/>
        <a:lstStyle/>
        <a:p>
          <a:endParaRPr lang="en-GB"/>
        </a:p>
      </dgm:t>
    </dgm:pt>
    <dgm:pt modelId="{DDC88057-A70D-459D-A1E1-21C6829B9A2A}">
      <dgm:prSet/>
      <dgm:spPr/>
      <dgm:t>
        <a:bodyPr/>
        <a:lstStyle/>
        <a:p>
          <a:pPr rtl="0"/>
          <a:r>
            <a:rPr lang="en-US" dirty="0" smtClean="0"/>
            <a:t>Expanded public investment in infrastructure places pressure on municipal development planning and approval processes</a:t>
          </a:r>
          <a:endParaRPr lang="en-GB" dirty="0"/>
        </a:p>
      </dgm:t>
    </dgm:pt>
    <dgm:pt modelId="{64A79293-A35E-4A41-8770-6FC838E6D871}" type="parTrans" cxnId="{5FEBBAB4-F0C3-413B-93A5-244962B35A97}">
      <dgm:prSet/>
      <dgm:spPr/>
      <dgm:t>
        <a:bodyPr/>
        <a:lstStyle/>
        <a:p>
          <a:endParaRPr lang="en-GB"/>
        </a:p>
      </dgm:t>
    </dgm:pt>
    <dgm:pt modelId="{23DCE4F2-0FB1-4B97-8912-33CBE3EC22BE}" type="sibTrans" cxnId="{5FEBBAB4-F0C3-413B-93A5-244962B35A97}">
      <dgm:prSet/>
      <dgm:spPr/>
      <dgm:t>
        <a:bodyPr/>
        <a:lstStyle/>
        <a:p>
          <a:endParaRPr lang="en-GB"/>
        </a:p>
      </dgm:t>
    </dgm:pt>
    <dgm:pt modelId="{DF5CCDBE-4AAE-4728-85C5-26079F16C2F4}" type="pres">
      <dgm:prSet presAssocID="{9B12337F-F171-425A-BF28-3B74743F8045}" presName="Name0" presStyleCnt="0">
        <dgm:presLayoutVars>
          <dgm:dir/>
          <dgm:animLvl val="lvl"/>
          <dgm:resizeHandles val="exact"/>
        </dgm:presLayoutVars>
      </dgm:prSet>
      <dgm:spPr/>
      <dgm:t>
        <a:bodyPr/>
        <a:lstStyle/>
        <a:p>
          <a:endParaRPr lang="en-ZA"/>
        </a:p>
      </dgm:t>
    </dgm:pt>
    <dgm:pt modelId="{EBA1855F-5EC2-44A5-ABDE-191DCA55F76A}" type="pres">
      <dgm:prSet presAssocID="{B6E2C773-194D-49E0-8DBC-C74DF4C6D676}" presName="linNode" presStyleCnt="0"/>
      <dgm:spPr/>
    </dgm:pt>
    <dgm:pt modelId="{A6EB27BE-BE4A-45B5-BD0E-2A864684662E}" type="pres">
      <dgm:prSet presAssocID="{B6E2C773-194D-49E0-8DBC-C74DF4C6D676}" presName="parentText" presStyleLbl="node1" presStyleIdx="0" presStyleCnt="3" custScaleX="58673" custScaleY="103291" custLinFactNeighborX="-51" custLinFactNeighborY="-16">
        <dgm:presLayoutVars>
          <dgm:chMax val="1"/>
          <dgm:bulletEnabled val="1"/>
        </dgm:presLayoutVars>
      </dgm:prSet>
      <dgm:spPr/>
      <dgm:t>
        <a:bodyPr/>
        <a:lstStyle/>
        <a:p>
          <a:endParaRPr lang="en-ZA"/>
        </a:p>
      </dgm:t>
    </dgm:pt>
    <dgm:pt modelId="{1281C65F-3F8F-438C-B139-CE18CDC0770D}" type="pres">
      <dgm:prSet presAssocID="{B6E2C773-194D-49E0-8DBC-C74DF4C6D676}" presName="descendantText" presStyleLbl="alignAccFollowNode1" presStyleIdx="0" presStyleCnt="3" custScaleX="126290" custScaleY="128070" custLinFactNeighborX="2958">
        <dgm:presLayoutVars>
          <dgm:bulletEnabled val="1"/>
        </dgm:presLayoutVars>
      </dgm:prSet>
      <dgm:spPr/>
      <dgm:t>
        <a:bodyPr/>
        <a:lstStyle/>
        <a:p>
          <a:endParaRPr lang="en-ZA"/>
        </a:p>
      </dgm:t>
    </dgm:pt>
    <dgm:pt modelId="{F6D6DD4E-EDAE-4B6C-B0AE-4A6C7E057798}" type="pres">
      <dgm:prSet presAssocID="{E8B37E17-9859-458A-9643-C995D63903DB}" presName="sp" presStyleCnt="0"/>
      <dgm:spPr/>
    </dgm:pt>
    <dgm:pt modelId="{6184600E-C6C8-46C7-AFE6-9FC67E106A2F}" type="pres">
      <dgm:prSet presAssocID="{0587D7A6-2F50-440C-8046-A017C8D8AEA6}" presName="linNode" presStyleCnt="0"/>
      <dgm:spPr/>
    </dgm:pt>
    <dgm:pt modelId="{DAD0886C-EFF0-479E-A25C-252A10C784F8}" type="pres">
      <dgm:prSet presAssocID="{0587D7A6-2F50-440C-8046-A017C8D8AEA6}" presName="parentText" presStyleLbl="node1" presStyleIdx="1" presStyleCnt="3" custScaleX="58095" custScaleY="55315">
        <dgm:presLayoutVars>
          <dgm:chMax val="1"/>
          <dgm:bulletEnabled val="1"/>
        </dgm:presLayoutVars>
      </dgm:prSet>
      <dgm:spPr/>
      <dgm:t>
        <a:bodyPr/>
        <a:lstStyle/>
        <a:p>
          <a:endParaRPr lang="en-ZA"/>
        </a:p>
      </dgm:t>
    </dgm:pt>
    <dgm:pt modelId="{3896DF0D-1929-499A-B2AE-4FB31F7684E3}" type="pres">
      <dgm:prSet presAssocID="{0587D7A6-2F50-440C-8046-A017C8D8AEA6}" presName="descendantText" presStyleLbl="alignAccFollowNode1" presStyleIdx="1" presStyleCnt="3" custScaleX="125167" custScaleY="72411">
        <dgm:presLayoutVars>
          <dgm:bulletEnabled val="1"/>
        </dgm:presLayoutVars>
      </dgm:prSet>
      <dgm:spPr/>
      <dgm:t>
        <a:bodyPr/>
        <a:lstStyle/>
        <a:p>
          <a:endParaRPr lang="en-ZA"/>
        </a:p>
      </dgm:t>
    </dgm:pt>
    <dgm:pt modelId="{191DA908-291D-4638-B6A9-D33E175FC607}" type="pres">
      <dgm:prSet presAssocID="{71306445-4DD4-401C-BB45-E1819846912D}" presName="sp" presStyleCnt="0"/>
      <dgm:spPr/>
    </dgm:pt>
    <dgm:pt modelId="{DA7BF139-4BD9-4423-B35B-A484B4375878}" type="pres">
      <dgm:prSet presAssocID="{7D6FC695-0B4F-4589-A3D0-EBD7DB101D2E}" presName="linNode" presStyleCnt="0"/>
      <dgm:spPr/>
    </dgm:pt>
    <dgm:pt modelId="{07AD9F24-F3EA-4169-B0DA-62185DCF05D1}" type="pres">
      <dgm:prSet presAssocID="{7D6FC695-0B4F-4589-A3D0-EBD7DB101D2E}" presName="parentText" presStyleLbl="node1" presStyleIdx="2" presStyleCnt="3" custScaleX="56896" custScaleY="34879" custLinFactNeighborY="19337">
        <dgm:presLayoutVars>
          <dgm:chMax val="1"/>
          <dgm:bulletEnabled val="1"/>
        </dgm:presLayoutVars>
      </dgm:prSet>
      <dgm:spPr/>
      <dgm:t>
        <a:bodyPr/>
        <a:lstStyle/>
        <a:p>
          <a:endParaRPr lang="en-GB"/>
        </a:p>
      </dgm:t>
    </dgm:pt>
    <dgm:pt modelId="{ABC810B8-050C-40DE-86A9-B35AFF18403C}" type="pres">
      <dgm:prSet presAssocID="{7D6FC695-0B4F-4589-A3D0-EBD7DB101D2E}" presName="descendantText" presStyleLbl="alignAccFollowNode1" presStyleIdx="2" presStyleCnt="3" custScaleX="123965" custScaleY="44261">
        <dgm:presLayoutVars>
          <dgm:bulletEnabled val="1"/>
        </dgm:presLayoutVars>
      </dgm:prSet>
      <dgm:spPr/>
      <dgm:t>
        <a:bodyPr/>
        <a:lstStyle/>
        <a:p>
          <a:endParaRPr lang="en-GB"/>
        </a:p>
      </dgm:t>
    </dgm:pt>
  </dgm:ptLst>
  <dgm:cxnLst>
    <dgm:cxn modelId="{F996B382-6CFE-49A9-A823-112911E3FD02}" type="presOf" srcId="{DDC88057-A70D-459D-A1E1-21C6829B9A2A}" destId="{ABC810B8-050C-40DE-86A9-B35AFF18403C}" srcOrd="0" destOrd="0" presId="urn:microsoft.com/office/officeart/2005/8/layout/vList5"/>
    <dgm:cxn modelId="{40509602-CC34-41B8-B25C-A7E6AE34403C}" type="presOf" srcId="{BC074E81-AF65-49FB-B0E6-2774ECC15FBB}" destId="{3896DF0D-1929-499A-B2AE-4FB31F7684E3}" srcOrd="0" destOrd="1" presId="urn:microsoft.com/office/officeart/2005/8/layout/vList5"/>
    <dgm:cxn modelId="{08368D1C-2A6A-4DFE-99CD-71C2777776FA}" type="presOf" srcId="{7D6FC695-0B4F-4589-A3D0-EBD7DB101D2E}" destId="{07AD9F24-F3EA-4169-B0DA-62185DCF05D1}" srcOrd="0" destOrd="0" presId="urn:microsoft.com/office/officeart/2005/8/layout/vList5"/>
    <dgm:cxn modelId="{3939D1F5-1782-410D-8878-8E17BF50BE96}" srcId="{0587D7A6-2F50-440C-8046-A017C8D8AEA6}" destId="{1A60E0AF-8BA1-46A2-A490-A668145E9671}" srcOrd="0" destOrd="0" parTransId="{A4295B97-F37B-4AE8-ABE4-A22D8428A0AC}" sibTransId="{F58E4667-AB55-41B3-9D94-B8C1E0E73656}"/>
    <dgm:cxn modelId="{532A3212-50E5-4FFF-95F4-F16F017B4270}" srcId="{0587D7A6-2F50-440C-8046-A017C8D8AEA6}" destId="{BC074E81-AF65-49FB-B0E6-2774ECC15FBB}" srcOrd="1" destOrd="0" parTransId="{DE483B8B-2341-4971-B9A4-80D7DC427FD8}" sibTransId="{5F7A6410-8D34-4C65-9A95-BDD636FF69BC}"/>
    <dgm:cxn modelId="{18856234-2172-4580-A335-A7F4EB595982}" type="presOf" srcId="{0587D7A6-2F50-440C-8046-A017C8D8AEA6}" destId="{DAD0886C-EFF0-479E-A25C-252A10C784F8}" srcOrd="0" destOrd="0" presId="urn:microsoft.com/office/officeart/2005/8/layout/vList5"/>
    <dgm:cxn modelId="{E9352298-1A06-429E-9881-7D5FD3E3825B}" type="presOf" srcId="{1A60E0AF-8BA1-46A2-A490-A668145E9671}" destId="{3896DF0D-1929-499A-B2AE-4FB31F7684E3}" srcOrd="0" destOrd="0" presId="urn:microsoft.com/office/officeart/2005/8/layout/vList5"/>
    <dgm:cxn modelId="{82C621E9-C7AA-41DD-AC73-A3489491D54F}" type="presOf" srcId="{C9FB25C9-1A6F-4D4C-A86F-6A9FE368558B}" destId="{1281C65F-3F8F-438C-B139-CE18CDC0770D}" srcOrd="0" destOrd="0" presId="urn:microsoft.com/office/officeart/2005/8/layout/vList5"/>
    <dgm:cxn modelId="{F03384DE-2F72-454D-86FA-B5DF66216297}" srcId="{9B12337F-F171-425A-BF28-3B74743F8045}" destId="{7D6FC695-0B4F-4589-A3D0-EBD7DB101D2E}" srcOrd="2" destOrd="0" parTransId="{E5D4FD66-7FEA-4D04-AE21-03691632ED03}" sibTransId="{437B3A41-DDE8-4127-85A0-B8643A40527D}"/>
    <dgm:cxn modelId="{5FEBBAB4-F0C3-413B-93A5-244962B35A97}" srcId="{7D6FC695-0B4F-4589-A3D0-EBD7DB101D2E}" destId="{DDC88057-A70D-459D-A1E1-21C6829B9A2A}" srcOrd="0" destOrd="0" parTransId="{64A79293-A35E-4A41-8770-6FC838E6D871}" sibTransId="{23DCE4F2-0FB1-4B97-8912-33CBE3EC22BE}"/>
    <dgm:cxn modelId="{98C334E7-5327-4D88-9E0C-0E535FEA01EF}" type="presOf" srcId="{823A0AD7-C438-482A-9C15-3F1E3F9F6066}" destId="{3896DF0D-1929-499A-B2AE-4FB31F7684E3}" srcOrd="0" destOrd="2" presId="urn:microsoft.com/office/officeart/2005/8/layout/vList5"/>
    <dgm:cxn modelId="{97C07053-7552-4079-9FB6-650FC20A8061}" srcId="{B6E2C773-194D-49E0-8DBC-C74DF4C6D676}" destId="{C9FB25C9-1A6F-4D4C-A86F-6A9FE368558B}" srcOrd="0" destOrd="0" parTransId="{30D25DCC-A5B6-4885-9354-0C34A4CD4076}" sibTransId="{94C637F3-65A7-436F-A443-CF0F68FBDFF2}"/>
    <dgm:cxn modelId="{CEEE69B9-966C-474B-9259-3AF3B28186D0}" srcId="{9B12337F-F171-425A-BF28-3B74743F8045}" destId="{B6E2C773-194D-49E0-8DBC-C74DF4C6D676}" srcOrd="0" destOrd="0" parTransId="{60CA1A13-D72E-4E4A-9317-6C2A8FB713AC}" sibTransId="{E8B37E17-9859-458A-9643-C995D63903DB}"/>
    <dgm:cxn modelId="{E1CD1623-0292-4EE8-BAE9-123E0A6700A0}" type="presOf" srcId="{9B12337F-F171-425A-BF28-3B74743F8045}" destId="{DF5CCDBE-4AAE-4728-85C5-26079F16C2F4}" srcOrd="0" destOrd="0" presId="urn:microsoft.com/office/officeart/2005/8/layout/vList5"/>
    <dgm:cxn modelId="{E2172484-61B6-42B3-B55C-4BF3A13D0E68}" srcId="{0587D7A6-2F50-440C-8046-A017C8D8AEA6}" destId="{823A0AD7-C438-482A-9C15-3F1E3F9F6066}" srcOrd="2" destOrd="0" parTransId="{0A32878E-3FAC-4F25-AE5B-D57701309DAC}" sibTransId="{B568E9CE-64D9-4662-A97D-FC841077689C}"/>
    <dgm:cxn modelId="{2A66FE21-6E6B-4D1B-B2C3-0D30B452EB70}" srcId="{9B12337F-F171-425A-BF28-3B74743F8045}" destId="{0587D7A6-2F50-440C-8046-A017C8D8AEA6}" srcOrd="1" destOrd="0" parTransId="{C7BFC4D8-AA87-427F-A0F0-398940C2710E}" sibTransId="{71306445-4DD4-401C-BB45-E1819846912D}"/>
    <dgm:cxn modelId="{BEA67F37-AA0A-45C2-941B-1FC2FD453058}" type="presOf" srcId="{B6E2C773-194D-49E0-8DBC-C74DF4C6D676}" destId="{A6EB27BE-BE4A-45B5-BD0E-2A864684662E}" srcOrd="0" destOrd="0" presId="urn:microsoft.com/office/officeart/2005/8/layout/vList5"/>
    <dgm:cxn modelId="{74923744-2B6A-4240-8C78-A7F49F247B13}" type="presParOf" srcId="{DF5CCDBE-4AAE-4728-85C5-26079F16C2F4}" destId="{EBA1855F-5EC2-44A5-ABDE-191DCA55F76A}" srcOrd="0" destOrd="0" presId="urn:microsoft.com/office/officeart/2005/8/layout/vList5"/>
    <dgm:cxn modelId="{9D9DE785-2839-49D7-BAFC-BD9DC5A1508E}" type="presParOf" srcId="{EBA1855F-5EC2-44A5-ABDE-191DCA55F76A}" destId="{A6EB27BE-BE4A-45B5-BD0E-2A864684662E}" srcOrd="0" destOrd="0" presId="urn:microsoft.com/office/officeart/2005/8/layout/vList5"/>
    <dgm:cxn modelId="{53187B13-69E4-4525-89D5-B5F2DAFE40A6}" type="presParOf" srcId="{EBA1855F-5EC2-44A5-ABDE-191DCA55F76A}" destId="{1281C65F-3F8F-438C-B139-CE18CDC0770D}" srcOrd="1" destOrd="0" presId="urn:microsoft.com/office/officeart/2005/8/layout/vList5"/>
    <dgm:cxn modelId="{57CB5556-CDEC-4635-AEC4-36F9681BC6B2}" type="presParOf" srcId="{DF5CCDBE-4AAE-4728-85C5-26079F16C2F4}" destId="{F6D6DD4E-EDAE-4B6C-B0AE-4A6C7E057798}" srcOrd="1" destOrd="0" presId="urn:microsoft.com/office/officeart/2005/8/layout/vList5"/>
    <dgm:cxn modelId="{107D8FDA-9A0F-48E9-A56D-049A025EE935}" type="presParOf" srcId="{DF5CCDBE-4AAE-4728-85C5-26079F16C2F4}" destId="{6184600E-C6C8-46C7-AFE6-9FC67E106A2F}" srcOrd="2" destOrd="0" presId="urn:microsoft.com/office/officeart/2005/8/layout/vList5"/>
    <dgm:cxn modelId="{12B16E2D-5EF6-44F0-A6C3-70D950B7309B}" type="presParOf" srcId="{6184600E-C6C8-46C7-AFE6-9FC67E106A2F}" destId="{DAD0886C-EFF0-479E-A25C-252A10C784F8}" srcOrd="0" destOrd="0" presId="urn:microsoft.com/office/officeart/2005/8/layout/vList5"/>
    <dgm:cxn modelId="{02B2F47E-6AD5-4FDA-9581-8792D41F8600}" type="presParOf" srcId="{6184600E-C6C8-46C7-AFE6-9FC67E106A2F}" destId="{3896DF0D-1929-499A-B2AE-4FB31F7684E3}" srcOrd="1" destOrd="0" presId="urn:microsoft.com/office/officeart/2005/8/layout/vList5"/>
    <dgm:cxn modelId="{60E7EC01-C9C0-4F1D-9887-DD14A92614A5}" type="presParOf" srcId="{DF5CCDBE-4AAE-4728-85C5-26079F16C2F4}" destId="{191DA908-291D-4638-B6A9-D33E175FC607}" srcOrd="3" destOrd="0" presId="urn:microsoft.com/office/officeart/2005/8/layout/vList5"/>
    <dgm:cxn modelId="{212723F9-214B-4F51-85D6-B11A327E068F}" type="presParOf" srcId="{DF5CCDBE-4AAE-4728-85C5-26079F16C2F4}" destId="{DA7BF139-4BD9-4423-B35B-A484B4375878}" srcOrd="4" destOrd="0" presId="urn:microsoft.com/office/officeart/2005/8/layout/vList5"/>
    <dgm:cxn modelId="{A9FF83A7-EA4D-48B9-942F-80BF3896EE78}" type="presParOf" srcId="{DA7BF139-4BD9-4423-B35B-A484B4375878}" destId="{07AD9F24-F3EA-4169-B0DA-62185DCF05D1}" srcOrd="0" destOrd="0" presId="urn:microsoft.com/office/officeart/2005/8/layout/vList5"/>
    <dgm:cxn modelId="{454EA551-FB89-466C-89D6-CB473E62C2D6}" type="presParOf" srcId="{DA7BF139-4BD9-4423-B35B-A484B4375878}" destId="{ABC810B8-050C-40DE-86A9-B35AFF18403C}"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8CB4591-6177-4066-B30F-97EA65F07554}" type="doc">
      <dgm:prSet loTypeId="urn:microsoft.com/office/officeart/2005/8/layout/vList5" loCatId="list" qsTypeId="urn:microsoft.com/office/officeart/2005/8/quickstyle/simple5" qsCatId="simple" csTypeId="urn:microsoft.com/office/officeart/2005/8/colors/accent2_2" csCatId="accent2" phldr="1"/>
      <dgm:spPr/>
      <dgm:t>
        <a:bodyPr/>
        <a:lstStyle/>
        <a:p>
          <a:endParaRPr lang="en-GB"/>
        </a:p>
      </dgm:t>
    </dgm:pt>
    <dgm:pt modelId="{7B46B418-58AB-45CF-861A-8F4910618AB0}">
      <dgm:prSet phldrT="[Text]"/>
      <dgm:spPr/>
      <dgm:t>
        <a:bodyPr/>
        <a:lstStyle/>
        <a:p>
          <a:r>
            <a:rPr lang="en-US" dirty="0" smtClean="0"/>
            <a:t>Lessons from the World Cup</a:t>
          </a:r>
          <a:endParaRPr lang="en-GB" dirty="0"/>
        </a:p>
      </dgm:t>
    </dgm:pt>
    <dgm:pt modelId="{529CF2DF-C5D7-4CC5-973E-C33213D87049}" type="parTrans" cxnId="{5392B11C-E738-4417-97E3-756A1674D830}">
      <dgm:prSet/>
      <dgm:spPr/>
      <dgm:t>
        <a:bodyPr/>
        <a:lstStyle/>
        <a:p>
          <a:endParaRPr lang="en-GB"/>
        </a:p>
      </dgm:t>
    </dgm:pt>
    <dgm:pt modelId="{3B9D42D9-5DD7-4B2B-A8C7-44A8DC29FA13}" type="sibTrans" cxnId="{5392B11C-E738-4417-97E3-756A1674D830}">
      <dgm:prSet/>
      <dgm:spPr/>
      <dgm:t>
        <a:bodyPr/>
        <a:lstStyle/>
        <a:p>
          <a:endParaRPr lang="en-GB"/>
        </a:p>
      </dgm:t>
    </dgm:pt>
    <dgm:pt modelId="{D60D1922-BC01-4E2E-B613-6BD5B872517C}">
      <dgm:prSet phldrT="[Text]"/>
      <dgm:spPr>
        <a:solidFill>
          <a:srgbClr val="E1CBCB">
            <a:alpha val="89804"/>
          </a:srgbClr>
        </a:solidFill>
      </dgm:spPr>
      <dgm:t>
        <a:bodyPr/>
        <a:lstStyle/>
        <a:p>
          <a:r>
            <a:rPr lang="en-US" b="1" dirty="0" smtClean="0"/>
            <a:t>Success depends on hiring the best</a:t>
          </a:r>
          <a:endParaRPr lang="en-GB" b="1" dirty="0"/>
        </a:p>
      </dgm:t>
    </dgm:pt>
    <dgm:pt modelId="{24EEBB22-836C-4FF4-95C6-AEB1A170BCF9}" type="parTrans" cxnId="{8E56B83A-538F-437D-A48C-E0773479D863}">
      <dgm:prSet/>
      <dgm:spPr/>
      <dgm:t>
        <a:bodyPr/>
        <a:lstStyle/>
        <a:p>
          <a:endParaRPr lang="en-GB"/>
        </a:p>
      </dgm:t>
    </dgm:pt>
    <dgm:pt modelId="{CC3FD68B-5DEF-42F2-A9DF-2B4786E8208D}" type="sibTrans" cxnId="{8E56B83A-538F-437D-A48C-E0773479D863}">
      <dgm:prSet/>
      <dgm:spPr/>
      <dgm:t>
        <a:bodyPr/>
        <a:lstStyle/>
        <a:p>
          <a:endParaRPr lang="en-GB"/>
        </a:p>
      </dgm:t>
    </dgm:pt>
    <dgm:pt modelId="{54C35E48-6F06-4376-B2B2-3247FC7425A9}">
      <dgm:prSet phldrT="[Text]"/>
      <dgm:spPr/>
      <dgm:t>
        <a:bodyPr/>
        <a:lstStyle/>
        <a:p>
          <a:r>
            <a:rPr lang="en-US" dirty="0" smtClean="0"/>
            <a:t>Crisis in credibility</a:t>
          </a:r>
          <a:endParaRPr lang="en-GB" dirty="0"/>
        </a:p>
      </dgm:t>
    </dgm:pt>
    <dgm:pt modelId="{CF5D6521-681C-41A3-A8E0-4EF9331D244A}" type="parTrans" cxnId="{9A12E0D8-519A-4718-80D7-72FE0751B8D0}">
      <dgm:prSet/>
      <dgm:spPr/>
      <dgm:t>
        <a:bodyPr/>
        <a:lstStyle/>
        <a:p>
          <a:endParaRPr lang="en-GB"/>
        </a:p>
      </dgm:t>
    </dgm:pt>
    <dgm:pt modelId="{FA672710-6E18-4340-8E5D-47483CC8AF95}" type="sibTrans" cxnId="{9A12E0D8-519A-4718-80D7-72FE0751B8D0}">
      <dgm:prSet/>
      <dgm:spPr/>
      <dgm:t>
        <a:bodyPr/>
        <a:lstStyle/>
        <a:p>
          <a:endParaRPr lang="en-GB"/>
        </a:p>
      </dgm:t>
    </dgm:pt>
    <dgm:pt modelId="{06B2588C-CB20-4D6E-A761-E3C655111315}">
      <dgm:prSet phldrT="[Text]"/>
      <dgm:spPr>
        <a:solidFill>
          <a:srgbClr val="E1CBCB">
            <a:alpha val="89804"/>
          </a:srgbClr>
        </a:solidFill>
      </dgm:spPr>
      <dgm:t>
        <a:bodyPr/>
        <a:lstStyle/>
        <a:p>
          <a:endParaRPr lang="en-GB" dirty="0"/>
        </a:p>
      </dgm:t>
    </dgm:pt>
    <dgm:pt modelId="{574A2519-7AAA-46CF-A9B5-ACC62C000C46}" type="parTrans" cxnId="{944867FB-A2D3-4E2A-A5A6-F4E5BF73AF7D}">
      <dgm:prSet/>
      <dgm:spPr/>
      <dgm:t>
        <a:bodyPr/>
        <a:lstStyle/>
        <a:p>
          <a:endParaRPr lang="en-GB"/>
        </a:p>
      </dgm:t>
    </dgm:pt>
    <dgm:pt modelId="{21105E57-B395-4EE6-BA14-413D48BFFF38}" type="sibTrans" cxnId="{944867FB-A2D3-4E2A-A5A6-F4E5BF73AF7D}">
      <dgm:prSet/>
      <dgm:spPr/>
      <dgm:t>
        <a:bodyPr/>
        <a:lstStyle/>
        <a:p>
          <a:endParaRPr lang="en-GB"/>
        </a:p>
      </dgm:t>
    </dgm:pt>
    <dgm:pt modelId="{EA5256FD-DFD8-4133-9D0D-64FCD33F93EA}">
      <dgm:prSet phldrT="[Text]"/>
      <dgm:spPr/>
      <dgm:t>
        <a:bodyPr/>
        <a:lstStyle/>
        <a:p>
          <a:r>
            <a:rPr lang="en-US" dirty="0" smtClean="0"/>
            <a:t>Getting governance right</a:t>
          </a:r>
          <a:endParaRPr lang="en-GB" dirty="0"/>
        </a:p>
      </dgm:t>
    </dgm:pt>
    <dgm:pt modelId="{52B70394-F38F-46EC-B8D8-AEE11E738799}" type="parTrans" cxnId="{B2B0DA6F-CB63-419C-8CA6-9392EC7B727D}">
      <dgm:prSet/>
      <dgm:spPr/>
      <dgm:t>
        <a:bodyPr/>
        <a:lstStyle/>
        <a:p>
          <a:endParaRPr lang="en-GB"/>
        </a:p>
      </dgm:t>
    </dgm:pt>
    <dgm:pt modelId="{4E56D36A-7CB0-414E-B327-3F30FFFA6CC3}" type="sibTrans" cxnId="{B2B0DA6F-CB63-419C-8CA6-9392EC7B727D}">
      <dgm:prSet/>
      <dgm:spPr/>
      <dgm:t>
        <a:bodyPr/>
        <a:lstStyle/>
        <a:p>
          <a:endParaRPr lang="en-GB"/>
        </a:p>
      </dgm:t>
    </dgm:pt>
    <dgm:pt modelId="{5E65D6DC-7EE9-4169-9946-47BF0D1A385F}">
      <dgm:prSet phldrT="[Text]"/>
      <dgm:spPr>
        <a:solidFill>
          <a:srgbClr val="E1CBCB">
            <a:alpha val="89804"/>
          </a:srgbClr>
        </a:solidFill>
      </dgm:spPr>
      <dgm:t>
        <a:bodyPr/>
        <a:lstStyle/>
        <a:p>
          <a:r>
            <a:rPr lang="en-US" b="1" dirty="0" smtClean="0"/>
            <a:t>Commit to acting ethically and in the best interests of the municipality</a:t>
          </a:r>
          <a:endParaRPr lang="en-GB" b="1" dirty="0"/>
        </a:p>
      </dgm:t>
    </dgm:pt>
    <dgm:pt modelId="{487F6890-119F-4CB5-8120-41AC08F0FC82}" type="parTrans" cxnId="{458813C1-F9A6-4000-A8B5-66DD6ECA9033}">
      <dgm:prSet/>
      <dgm:spPr/>
      <dgm:t>
        <a:bodyPr/>
        <a:lstStyle/>
        <a:p>
          <a:endParaRPr lang="en-GB"/>
        </a:p>
      </dgm:t>
    </dgm:pt>
    <dgm:pt modelId="{3498F81A-3BBA-40FB-9073-EBAD8B97DCB5}" type="sibTrans" cxnId="{458813C1-F9A6-4000-A8B5-66DD6ECA9033}">
      <dgm:prSet/>
      <dgm:spPr/>
      <dgm:t>
        <a:bodyPr/>
        <a:lstStyle/>
        <a:p>
          <a:endParaRPr lang="en-GB"/>
        </a:p>
      </dgm:t>
    </dgm:pt>
    <dgm:pt modelId="{7DA6E8CD-B5F6-4886-ACD2-BC00C6F971BA}">
      <dgm:prSet phldrT="[Text]"/>
      <dgm:spPr>
        <a:solidFill>
          <a:srgbClr val="E1CBCB">
            <a:alpha val="89804"/>
          </a:srgbClr>
        </a:solidFill>
      </dgm:spPr>
      <dgm:t>
        <a:bodyPr/>
        <a:lstStyle/>
        <a:p>
          <a:r>
            <a:rPr lang="en-US" b="1" dirty="0" smtClean="0"/>
            <a:t>Put operating policies and procedures in place</a:t>
          </a:r>
          <a:endParaRPr lang="en-GB" b="1" dirty="0"/>
        </a:p>
      </dgm:t>
    </dgm:pt>
    <dgm:pt modelId="{8EC14993-5EC1-46FF-869A-F9A45E273FB5}" type="parTrans" cxnId="{8AF613E2-8345-44E7-92B6-3684C09E6551}">
      <dgm:prSet/>
      <dgm:spPr/>
      <dgm:t>
        <a:bodyPr/>
        <a:lstStyle/>
        <a:p>
          <a:endParaRPr lang="en-GB"/>
        </a:p>
      </dgm:t>
    </dgm:pt>
    <dgm:pt modelId="{17A72BA8-66C5-4830-8B26-1B8AF24F9A62}" type="sibTrans" cxnId="{8AF613E2-8345-44E7-92B6-3684C09E6551}">
      <dgm:prSet/>
      <dgm:spPr/>
      <dgm:t>
        <a:bodyPr/>
        <a:lstStyle/>
        <a:p>
          <a:endParaRPr lang="en-GB"/>
        </a:p>
      </dgm:t>
    </dgm:pt>
    <dgm:pt modelId="{F8D286B2-B45F-4B52-B45A-9BCC73DA9DCE}">
      <dgm:prSet phldrT="[Text]"/>
      <dgm:spPr>
        <a:solidFill>
          <a:srgbClr val="E1CBCB">
            <a:alpha val="89804"/>
          </a:srgbClr>
        </a:solidFill>
      </dgm:spPr>
      <dgm:t>
        <a:bodyPr/>
        <a:lstStyle/>
        <a:p>
          <a:r>
            <a:rPr lang="en-US" b="1" dirty="0" smtClean="0"/>
            <a:t>Use ‘anchor management tools’ to drive delivery</a:t>
          </a:r>
          <a:endParaRPr lang="en-GB" b="1" dirty="0"/>
        </a:p>
      </dgm:t>
    </dgm:pt>
    <dgm:pt modelId="{9D230CF9-9CC3-451E-9C30-13B4B7AFCFBC}" type="parTrans" cxnId="{94D32E85-28B9-4F3B-89A6-1B9796519EFF}">
      <dgm:prSet/>
      <dgm:spPr/>
      <dgm:t>
        <a:bodyPr/>
        <a:lstStyle/>
        <a:p>
          <a:endParaRPr lang="en-GB"/>
        </a:p>
      </dgm:t>
    </dgm:pt>
    <dgm:pt modelId="{2E00F05C-B9C6-4E06-AE18-0147F778FB6D}" type="sibTrans" cxnId="{94D32E85-28B9-4F3B-89A6-1B9796519EFF}">
      <dgm:prSet/>
      <dgm:spPr/>
      <dgm:t>
        <a:bodyPr/>
        <a:lstStyle/>
        <a:p>
          <a:endParaRPr lang="en-GB"/>
        </a:p>
      </dgm:t>
    </dgm:pt>
    <dgm:pt modelId="{22E60CB6-2122-44B9-8D3E-671964616667}">
      <dgm:prSet phldrT="[Text]"/>
      <dgm:spPr>
        <a:solidFill>
          <a:srgbClr val="E1CBCB">
            <a:alpha val="89804"/>
          </a:srgbClr>
        </a:solidFill>
      </dgm:spPr>
      <dgm:t>
        <a:bodyPr/>
        <a:lstStyle/>
        <a:p>
          <a:r>
            <a:rPr lang="en-US" b="1" dirty="0" smtClean="0"/>
            <a:t>Forward thinking in risk management of projects</a:t>
          </a:r>
          <a:endParaRPr lang="en-GB" b="1" dirty="0"/>
        </a:p>
      </dgm:t>
    </dgm:pt>
    <dgm:pt modelId="{4D70F468-4279-45BB-81A5-24C567B25B62}" type="parTrans" cxnId="{24ACE927-BFB4-498D-9948-021CDF343D7C}">
      <dgm:prSet/>
      <dgm:spPr/>
      <dgm:t>
        <a:bodyPr/>
        <a:lstStyle/>
        <a:p>
          <a:endParaRPr lang="en-GB"/>
        </a:p>
      </dgm:t>
    </dgm:pt>
    <dgm:pt modelId="{D0437253-702D-48DB-8C6A-A629266C2639}" type="sibTrans" cxnId="{24ACE927-BFB4-498D-9948-021CDF343D7C}">
      <dgm:prSet/>
      <dgm:spPr/>
      <dgm:t>
        <a:bodyPr/>
        <a:lstStyle/>
        <a:p>
          <a:endParaRPr lang="en-GB"/>
        </a:p>
      </dgm:t>
    </dgm:pt>
    <dgm:pt modelId="{5CBD15FC-514C-4FC9-8745-49BC46A15868}">
      <dgm:prSet phldrT="[Text]"/>
      <dgm:spPr>
        <a:solidFill>
          <a:srgbClr val="E1CBCB">
            <a:alpha val="89804"/>
          </a:srgbClr>
        </a:solidFill>
      </dgm:spPr>
      <dgm:t>
        <a:bodyPr/>
        <a:lstStyle/>
        <a:p>
          <a:r>
            <a:rPr lang="en-US" b="1" dirty="0" smtClean="0"/>
            <a:t>Detailed cash management and payment transparency</a:t>
          </a:r>
          <a:endParaRPr lang="en-GB" b="1" dirty="0"/>
        </a:p>
      </dgm:t>
    </dgm:pt>
    <dgm:pt modelId="{AEF9BE80-E7A1-43E5-9998-309D674F5D51}" type="parTrans" cxnId="{9FEEA3E0-10A4-423E-9A86-E7A69756C660}">
      <dgm:prSet/>
      <dgm:spPr/>
      <dgm:t>
        <a:bodyPr/>
        <a:lstStyle/>
        <a:p>
          <a:endParaRPr lang="en-GB"/>
        </a:p>
      </dgm:t>
    </dgm:pt>
    <dgm:pt modelId="{C7F7669C-1315-4CFC-A477-89796AD30E43}" type="sibTrans" cxnId="{9FEEA3E0-10A4-423E-9A86-E7A69756C660}">
      <dgm:prSet/>
      <dgm:spPr/>
      <dgm:t>
        <a:bodyPr/>
        <a:lstStyle/>
        <a:p>
          <a:endParaRPr lang="en-GB"/>
        </a:p>
      </dgm:t>
    </dgm:pt>
    <dgm:pt modelId="{922BA776-3DE6-4F0D-A4B7-85FA9A72F0CA}">
      <dgm:prSet phldrT="[Text]"/>
      <dgm:spPr>
        <a:solidFill>
          <a:srgbClr val="E1CBCB">
            <a:alpha val="89804"/>
          </a:srgbClr>
        </a:solidFill>
      </dgm:spPr>
      <dgm:t>
        <a:bodyPr/>
        <a:lstStyle/>
        <a:p>
          <a:r>
            <a:rPr lang="en-US" b="1" dirty="0" smtClean="0"/>
            <a:t>Understand and respect the council/management division of responsibilities </a:t>
          </a:r>
          <a:endParaRPr lang="en-GB" b="1" dirty="0"/>
        </a:p>
      </dgm:t>
    </dgm:pt>
    <dgm:pt modelId="{E18E9203-6D77-4F85-9CF4-A8EEAF0CB74F}" type="parTrans" cxnId="{40276FAE-A7F4-4FC6-ACDE-DE1BA0F0A348}">
      <dgm:prSet/>
      <dgm:spPr/>
      <dgm:t>
        <a:bodyPr/>
        <a:lstStyle/>
        <a:p>
          <a:endParaRPr lang="en-GB"/>
        </a:p>
      </dgm:t>
    </dgm:pt>
    <dgm:pt modelId="{2AAA304F-A8AB-4F0B-AED8-B33BD28DBC13}" type="sibTrans" cxnId="{40276FAE-A7F4-4FC6-ACDE-DE1BA0F0A348}">
      <dgm:prSet/>
      <dgm:spPr/>
      <dgm:t>
        <a:bodyPr/>
        <a:lstStyle/>
        <a:p>
          <a:endParaRPr lang="en-GB"/>
        </a:p>
      </dgm:t>
    </dgm:pt>
    <dgm:pt modelId="{250F0DDE-B280-49E0-924E-928DC9D3A93C}">
      <dgm:prSet phldrT="[Text]"/>
      <dgm:spPr>
        <a:solidFill>
          <a:srgbClr val="E1CBCB">
            <a:alpha val="89804"/>
          </a:srgbClr>
        </a:solidFill>
      </dgm:spPr>
      <dgm:t>
        <a:bodyPr/>
        <a:lstStyle/>
        <a:p>
          <a:r>
            <a:rPr lang="en-US" b="1" dirty="0" smtClean="0"/>
            <a:t>Make appointments on the basis of competency</a:t>
          </a:r>
          <a:endParaRPr lang="en-GB" b="1" dirty="0"/>
        </a:p>
      </dgm:t>
    </dgm:pt>
    <dgm:pt modelId="{647B0A5D-6343-49F6-B221-9AD446066F82}" type="parTrans" cxnId="{ED46B798-E9CE-4C67-A630-E0BBAF775D46}">
      <dgm:prSet/>
      <dgm:spPr/>
      <dgm:t>
        <a:bodyPr/>
        <a:lstStyle/>
        <a:p>
          <a:endParaRPr lang="en-GB"/>
        </a:p>
      </dgm:t>
    </dgm:pt>
    <dgm:pt modelId="{275772FD-6DA5-492A-BB62-1BFEF6F374A2}" type="sibTrans" cxnId="{ED46B798-E9CE-4C67-A630-E0BBAF775D46}">
      <dgm:prSet/>
      <dgm:spPr/>
      <dgm:t>
        <a:bodyPr/>
        <a:lstStyle/>
        <a:p>
          <a:endParaRPr lang="en-GB"/>
        </a:p>
      </dgm:t>
    </dgm:pt>
    <dgm:pt modelId="{1E743B3F-40C0-4AE1-B92C-417247F01808}">
      <dgm:prSet phldrT="[Text]"/>
      <dgm:spPr>
        <a:solidFill>
          <a:srgbClr val="E1CBCB">
            <a:alpha val="89804"/>
          </a:srgbClr>
        </a:solidFill>
      </dgm:spPr>
      <dgm:t>
        <a:bodyPr/>
        <a:lstStyle/>
        <a:p>
          <a:r>
            <a:rPr lang="en-US" b="1" dirty="0" smtClean="0"/>
            <a:t>Councils must fulfill their oversight function</a:t>
          </a:r>
          <a:endParaRPr lang="en-GB" b="1" dirty="0"/>
        </a:p>
      </dgm:t>
    </dgm:pt>
    <dgm:pt modelId="{0CF88748-CA66-410B-8D8B-C14A562ADCFC}" type="parTrans" cxnId="{C2304EC1-B23F-4670-B1B3-FE825EDC7FA3}">
      <dgm:prSet/>
      <dgm:spPr/>
      <dgm:t>
        <a:bodyPr/>
        <a:lstStyle/>
        <a:p>
          <a:endParaRPr lang="en-GB"/>
        </a:p>
      </dgm:t>
    </dgm:pt>
    <dgm:pt modelId="{8300C37D-5E78-4434-8E8F-2A2F4C9CE1E8}" type="sibTrans" cxnId="{C2304EC1-B23F-4670-B1B3-FE825EDC7FA3}">
      <dgm:prSet/>
      <dgm:spPr/>
      <dgm:t>
        <a:bodyPr/>
        <a:lstStyle/>
        <a:p>
          <a:endParaRPr lang="en-GB"/>
        </a:p>
      </dgm:t>
    </dgm:pt>
    <dgm:pt modelId="{EF311162-32BD-4789-A3C6-4B78D83C89F6}" type="pres">
      <dgm:prSet presAssocID="{28CB4591-6177-4066-B30F-97EA65F07554}" presName="Name0" presStyleCnt="0">
        <dgm:presLayoutVars>
          <dgm:dir/>
          <dgm:animLvl val="lvl"/>
          <dgm:resizeHandles val="exact"/>
        </dgm:presLayoutVars>
      </dgm:prSet>
      <dgm:spPr/>
      <dgm:t>
        <a:bodyPr/>
        <a:lstStyle/>
        <a:p>
          <a:endParaRPr lang="en-GB"/>
        </a:p>
      </dgm:t>
    </dgm:pt>
    <dgm:pt modelId="{5C5E9843-FBAE-4819-B1F0-3F317B37FE74}" type="pres">
      <dgm:prSet presAssocID="{7B46B418-58AB-45CF-861A-8F4910618AB0}" presName="linNode" presStyleCnt="0"/>
      <dgm:spPr/>
    </dgm:pt>
    <dgm:pt modelId="{5B47F033-75D5-48CD-A553-C5E893DBA499}" type="pres">
      <dgm:prSet presAssocID="{7B46B418-58AB-45CF-861A-8F4910618AB0}" presName="parentText" presStyleLbl="node1" presStyleIdx="0" presStyleCnt="3" custScaleX="54589" custScaleY="42511" custLinFactNeighborX="0">
        <dgm:presLayoutVars>
          <dgm:chMax val="1"/>
          <dgm:bulletEnabled val="1"/>
        </dgm:presLayoutVars>
      </dgm:prSet>
      <dgm:spPr/>
      <dgm:t>
        <a:bodyPr/>
        <a:lstStyle/>
        <a:p>
          <a:endParaRPr lang="en-GB"/>
        </a:p>
      </dgm:t>
    </dgm:pt>
    <dgm:pt modelId="{8E2258FE-8EB1-4625-B2D7-7CF48531901E}" type="pres">
      <dgm:prSet presAssocID="{7B46B418-58AB-45CF-861A-8F4910618AB0}" presName="descendantText" presStyleLbl="alignAccFollowNode1" presStyleIdx="0" presStyleCnt="3" custScaleX="124456" custScaleY="50894">
        <dgm:presLayoutVars>
          <dgm:bulletEnabled val="1"/>
        </dgm:presLayoutVars>
      </dgm:prSet>
      <dgm:spPr/>
      <dgm:t>
        <a:bodyPr/>
        <a:lstStyle/>
        <a:p>
          <a:endParaRPr lang="en-GB"/>
        </a:p>
      </dgm:t>
    </dgm:pt>
    <dgm:pt modelId="{BCBCA78A-32DE-4728-B942-A8EEE3C638EE}" type="pres">
      <dgm:prSet presAssocID="{3B9D42D9-5DD7-4B2B-A8C7-44A8DC29FA13}" presName="sp" presStyleCnt="0"/>
      <dgm:spPr/>
    </dgm:pt>
    <dgm:pt modelId="{7D975465-6AD4-4A94-88A2-0736ED781C94}" type="pres">
      <dgm:prSet presAssocID="{54C35E48-6F06-4376-B2B2-3247FC7425A9}" presName="linNode" presStyleCnt="0"/>
      <dgm:spPr/>
    </dgm:pt>
    <dgm:pt modelId="{D7F04490-DA77-4B47-8A53-1F538709CF72}" type="pres">
      <dgm:prSet presAssocID="{54C35E48-6F06-4376-B2B2-3247FC7425A9}" presName="parentText" presStyleLbl="node1" presStyleIdx="1" presStyleCnt="3" custScaleX="54589" custLinFactNeighborX="0">
        <dgm:presLayoutVars>
          <dgm:chMax val="1"/>
          <dgm:bulletEnabled val="1"/>
        </dgm:presLayoutVars>
      </dgm:prSet>
      <dgm:spPr/>
      <dgm:t>
        <a:bodyPr/>
        <a:lstStyle/>
        <a:p>
          <a:endParaRPr lang="en-GB"/>
        </a:p>
      </dgm:t>
    </dgm:pt>
    <dgm:pt modelId="{C4D514FF-756F-4F76-B26F-3C0B9E6722A6}" type="pres">
      <dgm:prSet presAssocID="{54C35E48-6F06-4376-B2B2-3247FC7425A9}" presName="descendantText" presStyleLbl="alignAccFollowNode1" presStyleIdx="1" presStyleCnt="3" custScaleX="124456" custScaleY="124833" custLinFactNeighborY="0">
        <dgm:presLayoutVars>
          <dgm:bulletEnabled val="1"/>
        </dgm:presLayoutVars>
      </dgm:prSet>
      <dgm:spPr/>
      <dgm:t>
        <a:bodyPr/>
        <a:lstStyle/>
        <a:p>
          <a:endParaRPr lang="en-GB"/>
        </a:p>
      </dgm:t>
    </dgm:pt>
    <dgm:pt modelId="{338E31AA-BA76-4B4F-AB15-38D77B32D0DB}" type="pres">
      <dgm:prSet presAssocID="{FA672710-6E18-4340-8E5D-47483CC8AF95}" presName="sp" presStyleCnt="0"/>
      <dgm:spPr/>
    </dgm:pt>
    <dgm:pt modelId="{ACD63F26-970B-4140-879A-89B88C9B29AC}" type="pres">
      <dgm:prSet presAssocID="{EA5256FD-DFD8-4133-9D0D-64FCD33F93EA}" presName="linNode" presStyleCnt="0"/>
      <dgm:spPr/>
    </dgm:pt>
    <dgm:pt modelId="{117C779C-5AAB-4521-97E0-5DB8D2E36735}" type="pres">
      <dgm:prSet presAssocID="{EA5256FD-DFD8-4133-9D0D-64FCD33F93EA}" presName="parentText" presStyleLbl="node1" presStyleIdx="2" presStyleCnt="3" custScaleX="54589" custScaleY="57091" custLinFactNeighborX="0">
        <dgm:presLayoutVars>
          <dgm:chMax val="1"/>
          <dgm:bulletEnabled val="1"/>
        </dgm:presLayoutVars>
      </dgm:prSet>
      <dgm:spPr/>
      <dgm:t>
        <a:bodyPr/>
        <a:lstStyle/>
        <a:p>
          <a:endParaRPr lang="en-GB"/>
        </a:p>
      </dgm:t>
    </dgm:pt>
    <dgm:pt modelId="{F6115052-FCBE-4834-81DA-08794DD2B32C}" type="pres">
      <dgm:prSet presAssocID="{EA5256FD-DFD8-4133-9D0D-64FCD33F93EA}" presName="descendantText" presStyleLbl="alignAccFollowNode1" presStyleIdx="2" presStyleCnt="3" custScaleX="124456" custScaleY="67858">
        <dgm:presLayoutVars>
          <dgm:bulletEnabled val="1"/>
        </dgm:presLayoutVars>
      </dgm:prSet>
      <dgm:spPr/>
      <dgm:t>
        <a:bodyPr/>
        <a:lstStyle/>
        <a:p>
          <a:endParaRPr lang="en-GB"/>
        </a:p>
      </dgm:t>
    </dgm:pt>
  </dgm:ptLst>
  <dgm:cxnLst>
    <dgm:cxn modelId="{8AF613E2-8345-44E7-92B6-3684C09E6551}" srcId="{EA5256FD-DFD8-4133-9D0D-64FCD33F93EA}" destId="{7DA6E8CD-B5F6-4886-ACD2-BC00C6F971BA}" srcOrd="3" destOrd="0" parTransId="{8EC14993-5EC1-46FF-869A-F9A45E273FB5}" sibTransId="{17A72BA8-66C5-4830-8B26-1B8AF24F9A62}"/>
    <dgm:cxn modelId="{44F30B59-7812-414C-9E9C-5037C69A9125}" type="presOf" srcId="{7DA6E8CD-B5F6-4886-ACD2-BC00C6F971BA}" destId="{F6115052-FCBE-4834-81DA-08794DD2B32C}" srcOrd="0" destOrd="3" presId="urn:microsoft.com/office/officeart/2005/8/layout/vList5"/>
    <dgm:cxn modelId="{E5EEF6DB-72ED-4E20-B81C-873D2D22A60C}" type="presOf" srcId="{922BA776-3DE6-4F0D-A4B7-85FA9A72F0CA}" destId="{F6115052-FCBE-4834-81DA-08794DD2B32C}" srcOrd="0" destOrd="1" presId="urn:microsoft.com/office/officeart/2005/8/layout/vList5"/>
    <dgm:cxn modelId="{8B824DFE-BB47-435F-B255-17DFED5C04D4}" type="presOf" srcId="{250F0DDE-B280-49E0-924E-928DC9D3A93C}" destId="{F6115052-FCBE-4834-81DA-08794DD2B32C}" srcOrd="0" destOrd="2" presId="urn:microsoft.com/office/officeart/2005/8/layout/vList5"/>
    <dgm:cxn modelId="{F6F77E81-1F6B-4A54-8607-333C3AC96DB7}" type="presOf" srcId="{5E65D6DC-7EE9-4169-9946-47BF0D1A385F}" destId="{F6115052-FCBE-4834-81DA-08794DD2B32C}" srcOrd="0" destOrd="0" presId="urn:microsoft.com/office/officeart/2005/8/layout/vList5"/>
    <dgm:cxn modelId="{24ACE927-BFB4-498D-9948-021CDF343D7C}" srcId="{7B46B418-58AB-45CF-861A-8F4910618AB0}" destId="{22E60CB6-2122-44B9-8D3E-671964616667}" srcOrd="2" destOrd="0" parTransId="{4D70F468-4279-45BB-81A5-24C567B25B62}" sibTransId="{D0437253-702D-48DB-8C6A-A629266C2639}"/>
    <dgm:cxn modelId="{5392B11C-E738-4417-97E3-756A1674D830}" srcId="{28CB4591-6177-4066-B30F-97EA65F07554}" destId="{7B46B418-58AB-45CF-861A-8F4910618AB0}" srcOrd="0" destOrd="0" parTransId="{529CF2DF-C5D7-4CC5-973E-C33213D87049}" sibTransId="{3B9D42D9-5DD7-4B2B-A8C7-44A8DC29FA13}"/>
    <dgm:cxn modelId="{40276FAE-A7F4-4FC6-ACDE-DE1BA0F0A348}" srcId="{EA5256FD-DFD8-4133-9D0D-64FCD33F93EA}" destId="{922BA776-3DE6-4F0D-A4B7-85FA9A72F0CA}" srcOrd="1" destOrd="0" parTransId="{E18E9203-6D77-4F85-9CF4-A8EEAF0CB74F}" sibTransId="{2AAA304F-A8AB-4F0B-AED8-B33BD28DBC13}"/>
    <dgm:cxn modelId="{8E56B83A-538F-437D-A48C-E0773479D863}" srcId="{7B46B418-58AB-45CF-861A-8F4910618AB0}" destId="{D60D1922-BC01-4E2E-B613-6BD5B872517C}" srcOrd="0" destOrd="0" parTransId="{24EEBB22-836C-4FF4-95C6-AEB1A170BCF9}" sibTransId="{CC3FD68B-5DEF-42F2-A9DF-2B4786E8208D}"/>
    <dgm:cxn modelId="{C2304EC1-B23F-4670-B1B3-FE825EDC7FA3}" srcId="{EA5256FD-DFD8-4133-9D0D-64FCD33F93EA}" destId="{1E743B3F-40C0-4AE1-B92C-417247F01808}" srcOrd="4" destOrd="0" parTransId="{0CF88748-CA66-410B-8D8B-C14A562ADCFC}" sibTransId="{8300C37D-5E78-4434-8E8F-2A2F4C9CE1E8}"/>
    <dgm:cxn modelId="{2DA7125C-EF7F-4A2F-9893-1585F53AA16B}" type="presOf" srcId="{D60D1922-BC01-4E2E-B613-6BD5B872517C}" destId="{8E2258FE-8EB1-4625-B2D7-7CF48531901E}" srcOrd="0" destOrd="0" presId="urn:microsoft.com/office/officeart/2005/8/layout/vList5"/>
    <dgm:cxn modelId="{ED46B798-E9CE-4C67-A630-E0BBAF775D46}" srcId="{EA5256FD-DFD8-4133-9D0D-64FCD33F93EA}" destId="{250F0DDE-B280-49E0-924E-928DC9D3A93C}" srcOrd="2" destOrd="0" parTransId="{647B0A5D-6343-49F6-B221-9AD446066F82}" sibTransId="{275772FD-6DA5-492A-BB62-1BFEF6F374A2}"/>
    <dgm:cxn modelId="{B2B0DA6F-CB63-419C-8CA6-9392EC7B727D}" srcId="{28CB4591-6177-4066-B30F-97EA65F07554}" destId="{EA5256FD-DFD8-4133-9D0D-64FCD33F93EA}" srcOrd="2" destOrd="0" parTransId="{52B70394-F38F-46EC-B8D8-AEE11E738799}" sibTransId="{4E56D36A-7CB0-414E-B327-3F30FFFA6CC3}"/>
    <dgm:cxn modelId="{C8F471C8-7B70-41C8-AC4B-982291B22743}" type="presOf" srcId="{28CB4591-6177-4066-B30F-97EA65F07554}" destId="{EF311162-32BD-4789-A3C6-4B78D83C89F6}" srcOrd="0" destOrd="0" presId="urn:microsoft.com/office/officeart/2005/8/layout/vList5"/>
    <dgm:cxn modelId="{944867FB-A2D3-4E2A-A5A6-F4E5BF73AF7D}" srcId="{54C35E48-6F06-4376-B2B2-3247FC7425A9}" destId="{06B2588C-CB20-4D6E-A761-E3C655111315}" srcOrd="0" destOrd="0" parTransId="{574A2519-7AAA-46CF-A9B5-ACC62C000C46}" sibTransId="{21105E57-B395-4EE6-BA14-413D48BFFF38}"/>
    <dgm:cxn modelId="{931D389E-9747-4672-B755-CAC31ECB43B4}" type="presOf" srcId="{EA5256FD-DFD8-4133-9D0D-64FCD33F93EA}" destId="{117C779C-5AAB-4521-97E0-5DB8D2E36735}" srcOrd="0" destOrd="0" presId="urn:microsoft.com/office/officeart/2005/8/layout/vList5"/>
    <dgm:cxn modelId="{97A00890-886A-4A5D-A42B-539DF0EE9448}" type="presOf" srcId="{06B2588C-CB20-4D6E-A761-E3C655111315}" destId="{C4D514FF-756F-4F76-B26F-3C0B9E6722A6}" srcOrd="0" destOrd="0" presId="urn:microsoft.com/office/officeart/2005/8/layout/vList5"/>
    <dgm:cxn modelId="{CDDE0C5F-119A-4ABD-A717-5ED4C0BA0E3F}" type="presOf" srcId="{7B46B418-58AB-45CF-861A-8F4910618AB0}" destId="{5B47F033-75D5-48CD-A553-C5E893DBA499}" srcOrd="0" destOrd="0" presId="urn:microsoft.com/office/officeart/2005/8/layout/vList5"/>
    <dgm:cxn modelId="{54330091-5369-4951-89AF-FA780F093F68}" type="presOf" srcId="{54C35E48-6F06-4376-B2B2-3247FC7425A9}" destId="{D7F04490-DA77-4B47-8A53-1F538709CF72}" srcOrd="0" destOrd="0" presId="urn:microsoft.com/office/officeart/2005/8/layout/vList5"/>
    <dgm:cxn modelId="{AA5B10B9-26A8-4EBA-9628-B175A4AF3202}" type="presOf" srcId="{1E743B3F-40C0-4AE1-B92C-417247F01808}" destId="{F6115052-FCBE-4834-81DA-08794DD2B32C}" srcOrd="0" destOrd="4" presId="urn:microsoft.com/office/officeart/2005/8/layout/vList5"/>
    <dgm:cxn modelId="{592B2DFC-FB83-4D5E-A25D-25E9C048472D}" type="presOf" srcId="{22E60CB6-2122-44B9-8D3E-671964616667}" destId="{8E2258FE-8EB1-4625-B2D7-7CF48531901E}" srcOrd="0" destOrd="2" presId="urn:microsoft.com/office/officeart/2005/8/layout/vList5"/>
    <dgm:cxn modelId="{5AF32176-6335-4899-81EF-4DC1B03EC4FB}" type="presOf" srcId="{5CBD15FC-514C-4FC9-8745-49BC46A15868}" destId="{8E2258FE-8EB1-4625-B2D7-7CF48531901E}" srcOrd="0" destOrd="3" presId="urn:microsoft.com/office/officeart/2005/8/layout/vList5"/>
    <dgm:cxn modelId="{9FEEA3E0-10A4-423E-9A86-E7A69756C660}" srcId="{7B46B418-58AB-45CF-861A-8F4910618AB0}" destId="{5CBD15FC-514C-4FC9-8745-49BC46A15868}" srcOrd="3" destOrd="0" parTransId="{AEF9BE80-E7A1-43E5-9998-309D674F5D51}" sibTransId="{C7F7669C-1315-4CFC-A477-89796AD30E43}"/>
    <dgm:cxn modelId="{94D32E85-28B9-4F3B-89A6-1B9796519EFF}" srcId="{7B46B418-58AB-45CF-861A-8F4910618AB0}" destId="{F8D286B2-B45F-4B52-B45A-9BCC73DA9DCE}" srcOrd="1" destOrd="0" parTransId="{9D230CF9-9CC3-451E-9C30-13B4B7AFCFBC}" sibTransId="{2E00F05C-B9C6-4E06-AE18-0147F778FB6D}"/>
    <dgm:cxn modelId="{9A12E0D8-519A-4718-80D7-72FE0751B8D0}" srcId="{28CB4591-6177-4066-B30F-97EA65F07554}" destId="{54C35E48-6F06-4376-B2B2-3247FC7425A9}" srcOrd="1" destOrd="0" parTransId="{CF5D6521-681C-41A3-A8E0-4EF9331D244A}" sibTransId="{FA672710-6E18-4340-8E5D-47483CC8AF95}"/>
    <dgm:cxn modelId="{4B8C078F-4521-4A4E-AAEE-7BE32CC1B5C5}" type="presOf" srcId="{F8D286B2-B45F-4B52-B45A-9BCC73DA9DCE}" destId="{8E2258FE-8EB1-4625-B2D7-7CF48531901E}" srcOrd="0" destOrd="1" presId="urn:microsoft.com/office/officeart/2005/8/layout/vList5"/>
    <dgm:cxn modelId="{458813C1-F9A6-4000-A8B5-66DD6ECA9033}" srcId="{EA5256FD-DFD8-4133-9D0D-64FCD33F93EA}" destId="{5E65D6DC-7EE9-4169-9946-47BF0D1A385F}" srcOrd="0" destOrd="0" parTransId="{487F6890-119F-4CB5-8120-41AC08F0FC82}" sibTransId="{3498F81A-3BBA-40FB-9073-EBAD8B97DCB5}"/>
    <dgm:cxn modelId="{31EA3160-176D-4D65-B280-8871DD28D30F}" type="presParOf" srcId="{EF311162-32BD-4789-A3C6-4B78D83C89F6}" destId="{5C5E9843-FBAE-4819-B1F0-3F317B37FE74}" srcOrd="0" destOrd="0" presId="urn:microsoft.com/office/officeart/2005/8/layout/vList5"/>
    <dgm:cxn modelId="{D182AD2A-8125-4045-819B-92BC233706DE}" type="presParOf" srcId="{5C5E9843-FBAE-4819-B1F0-3F317B37FE74}" destId="{5B47F033-75D5-48CD-A553-C5E893DBA499}" srcOrd="0" destOrd="0" presId="urn:microsoft.com/office/officeart/2005/8/layout/vList5"/>
    <dgm:cxn modelId="{799C0141-DC33-43BB-89EA-CEF31AF96E09}" type="presParOf" srcId="{5C5E9843-FBAE-4819-B1F0-3F317B37FE74}" destId="{8E2258FE-8EB1-4625-B2D7-7CF48531901E}" srcOrd="1" destOrd="0" presId="urn:microsoft.com/office/officeart/2005/8/layout/vList5"/>
    <dgm:cxn modelId="{A1F8BC2C-EDC1-4A80-8F9C-0090EF0C2C77}" type="presParOf" srcId="{EF311162-32BD-4789-A3C6-4B78D83C89F6}" destId="{BCBCA78A-32DE-4728-B942-A8EEE3C638EE}" srcOrd="1" destOrd="0" presId="urn:microsoft.com/office/officeart/2005/8/layout/vList5"/>
    <dgm:cxn modelId="{F3BC927B-8A6F-49E5-B85F-626E18F8BAEC}" type="presParOf" srcId="{EF311162-32BD-4789-A3C6-4B78D83C89F6}" destId="{7D975465-6AD4-4A94-88A2-0736ED781C94}" srcOrd="2" destOrd="0" presId="urn:microsoft.com/office/officeart/2005/8/layout/vList5"/>
    <dgm:cxn modelId="{B304896C-39EF-4CC9-BF16-72805FBBCC28}" type="presParOf" srcId="{7D975465-6AD4-4A94-88A2-0736ED781C94}" destId="{D7F04490-DA77-4B47-8A53-1F538709CF72}" srcOrd="0" destOrd="0" presId="urn:microsoft.com/office/officeart/2005/8/layout/vList5"/>
    <dgm:cxn modelId="{DAA05F82-7AA7-45FD-9A9E-A4009193060F}" type="presParOf" srcId="{7D975465-6AD4-4A94-88A2-0736ED781C94}" destId="{C4D514FF-756F-4F76-B26F-3C0B9E6722A6}" srcOrd="1" destOrd="0" presId="urn:microsoft.com/office/officeart/2005/8/layout/vList5"/>
    <dgm:cxn modelId="{0459A310-50E2-4A67-A4B7-CEA1B69E5B24}" type="presParOf" srcId="{EF311162-32BD-4789-A3C6-4B78D83C89F6}" destId="{338E31AA-BA76-4B4F-AB15-38D77B32D0DB}" srcOrd="3" destOrd="0" presId="urn:microsoft.com/office/officeart/2005/8/layout/vList5"/>
    <dgm:cxn modelId="{FDF2F586-BAB2-48D5-BC7A-784C2C3C8C4E}" type="presParOf" srcId="{EF311162-32BD-4789-A3C6-4B78D83C89F6}" destId="{ACD63F26-970B-4140-879A-89B88C9B29AC}" srcOrd="4" destOrd="0" presId="urn:microsoft.com/office/officeart/2005/8/layout/vList5"/>
    <dgm:cxn modelId="{84A22605-0B1B-45AF-8546-A3645E47348D}" type="presParOf" srcId="{ACD63F26-970B-4140-879A-89B88C9B29AC}" destId="{117C779C-5AAB-4521-97E0-5DB8D2E36735}" srcOrd="0" destOrd="0" presId="urn:microsoft.com/office/officeart/2005/8/layout/vList5"/>
    <dgm:cxn modelId="{420D9F1E-C1F9-4BFE-B321-761872AF7416}" type="presParOf" srcId="{ACD63F26-970B-4140-879A-89B88C9B29AC}" destId="{F6115052-FCBE-4834-81DA-08794DD2B32C}"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36A0113-25A4-4376-AC25-71CB888B565C}"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en-GB"/>
        </a:p>
      </dgm:t>
    </dgm:pt>
    <dgm:pt modelId="{301AD6B6-5D66-4563-B702-AF0FB125EF05}">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smtClean="0"/>
            <a:t>Objects of local government </a:t>
          </a:r>
          <a:endParaRPr lang="en-GB" dirty="0"/>
        </a:p>
      </dgm:t>
    </dgm:pt>
    <dgm:pt modelId="{797F8FF8-6FDE-484F-BA90-2403F9A49D7E}" type="parTrans" cxnId="{C51E9E77-F471-4B89-A677-0712B4D4AF90}">
      <dgm:prSet/>
      <dgm:spPr/>
      <dgm:t>
        <a:bodyPr/>
        <a:lstStyle/>
        <a:p>
          <a:endParaRPr lang="en-GB"/>
        </a:p>
      </dgm:t>
    </dgm:pt>
    <dgm:pt modelId="{05633649-67C8-4B7B-BDA6-3D60D2EB330B}" type="sibTrans" cxnId="{C51E9E77-F471-4B89-A677-0712B4D4AF90}">
      <dgm:prSet/>
      <dgm:spPr/>
      <dgm:t>
        <a:bodyPr/>
        <a:lstStyle/>
        <a:p>
          <a:endParaRPr lang="en-GB"/>
        </a:p>
      </dgm:t>
    </dgm:pt>
    <dgm:pt modelId="{ADF69A53-9C9B-406F-8EE3-FC191141AD95}">
      <dgm:prSet phldrT="[Text]" custT="1"/>
      <dgm:spPr/>
      <dgm:t>
        <a:bodyPr lIns="91440" rIns="91440"/>
        <a:lstStyle/>
        <a:p>
          <a:r>
            <a:rPr lang="en-US" sz="1500" dirty="0" smtClean="0"/>
            <a:t>to provide democratic and accountable government for local communities </a:t>
          </a:r>
          <a:endParaRPr lang="en-GB" sz="1500" dirty="0"/>
        </a:p>
      </dgm:t>
    </dgm:pt>
    <dgm:pt modelId="{D4EED39F-60DA-4BAE-9556-C8788AE64F85}" type="parTrans" cxnId="{CF189664-4BB3-442A-A4FA-A4F0639512F7}">
      <dgm:prSet/>
      <dgm:spPr/>
      <dgm:t>
        <a:bodyPr/>
        <a:lstStyle/>
        <a:p>
          <a:endParaRPr lang="en-GB"/>
        </a:p>
      </dgm:t>
    </dgm:pt>
    <dgm:pt modelId="{5FEAAAEA-CA75-4813-82E4-5A2585948E34}" type="sibTrans" cxnId="{CF189664-4BB3-442A-A4FA-A4F0639512F7}">
      <dgm:prSet/>
      <dgm:spPr/>
      <dgm:t>
        <a:bodyPr/>
        <a:lstStyle/>
        <a:p>
          <a:endParaRPr lang="en-GB"/>
        </a:p>
      </dgm:t>
    </dgm:pt>
    <dgm:pt modelId="{2A015DF0-1D13-4DF6-BC34-E5A5F7F55733}">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smtClean="0"/>
            <a:t>Developmental duties of municipalities</a:t>
          </a:r>
          <a:endParaRPr lang="en-GB" dirty="0"/>
        </a:p>
      </dgm:t>
    </dgm:pt>
    <dgm:pt modelId="{D3856A4F-AF99-487C-922F-FB248691C6A5}" type="parTrans" cxnId="{059638E1-8937-460A-9098-E41968EFD5E9}">
      <dgm:prSet/>
      <dgm:spPr/>
      <dgm:t>
        <a:bodyPr/>
        <a:lstStyle/>
        <a:p>
          <a:endParaRPr lang="en-GB"/>
        </a:p>
      </dgm:t>
    </dgm:pt>
    <dgm:pt modelId="{ACF61F44-31DC-49CE-9848-7798C6BD284C}" type="sibTrans" cxnId="{059638E1-8937-460A-9098-E41968EFD5E9}">
      <dgm:prSet/>
      <dgm:spPr/>
      <dgm:t>
        <a:bodyPr/>
        <a:lstStyle/>
        <a:p>
          <a:endParaRPr lang="en-GB"/>
        </a:p>
      </dgm:t>
    </dgm:pt>
    <dgm:pt modelId="{B373120C-83A2-42A5-A19E-E47530D8397C}">
      <dgm:prSet phldrT="[Text]" custT="1"/>
      <dgm:spPr/>
      <dgm:t>
        <a:bodyPr lIns="91440" rIns="91440"/>
        <a:lstStyle/>
        <a:p>
          <a:r>
            <a:rPr lang="en-US" sz="1600" b="1" dirty="0" smtClean="0"/>
            <a:t>Section 153 of the Constitution</a:t>
          </a:r>
          <a:endParaRPr lang="en-GB" sz="1600" b="1" dirty="0"/>
        </a:p>
      </dgm:t>
    </dgm:pt>
    <dgm:pt modelId="{8B7FBF43-B1F9-4C72-AB76-56D0E27873E5}" type="parTrans" cxnId="{DBBA207C-3F32-4E66-A6E2-40326618091E}">
      <dgm:prSet/>
      <dgm:spPr/>
      <dgm:t>
        <a:bodyPr/>
        <a:lstStyle/>
        <a:p>
          <a:endParaRPr lang="en-GB"/>
        </a:p>
      </dgm:t>
    </dgm:pt>
    <dgm:pt modelId="{4EE01853-E90F-4749-8ECB-A0914FD9BDA3}" type="sibTrans" cxnId="{DBBA207C-3F32-4E66-A6E2-40326618091E}">
      <dgm:prSet/>
      <dgm:spPr/>
      <dgm:t>
        <a:bodyPr/>
        <a:lstStyle/>
        <a:p>
          <a:endParaRPr lang="en-GB"/>
        </a:p>
      </dgm:t>
    </dgm:pt>
    <dgm:pt modelId="{97DB0581-0BFF-4220-9965-1274591819ED}">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smtClean="0"/>
            <a:t>Priority functions of municipalities</a:t>
          </a:r>
          <a:endParaRPr lang="en-GB" dirty="0"/>
        </a:p>
      </dgm:t>
    </dgm:pt>
    <dgm:pt modelId="{08C261B9-3C4A-41FD-8B3D-CC14D8EA19D1}" type="parTrans" cxnId="{06932B13-D9B6-4325-BA5B-1EFFE498E4B6}">
      <dgm:prSet/>
      <dgm:spPr/>
      <dgm:t>
        <a:bodyPr/>
        <a:lstStyle/>
        <a:p>
          <a:endParaRPr lang="en-GB"/>
        </a:p>
      </dgm:t>
    </dgm:pt>
    <dgm:pt modelId="{D386B5AA-1942-4E8C-A030-AAE90BA1F7E5}" type="sibTrans" cxnId="{06932B13-D9B6-4325-BA5B-1EFFE498E4B6}">
      <dgm:prSet/>
      <dgm:spPr/>
      <dgm:t>
        <a:bodyPr/>
        <a:lstStyle/>
        <a:p>
          <a:endParaRPr lang="en-GB"/>
        </a:p>
      </dgm:t>
    </dgm:pt>
    <dgm:pt modelId="{12F79BFA-D4E1-40E5-AFCE-B9CD81132113}">
      <dgm:prSet phldrT="[Text]"/>
      <dgm:spPr/>
      <dgm:t>
        <a:bodyPr/>
        <a:lstStyle/>
        <a:p>
          <a:endParaRPr lang="en-GB" dirty="0"/>
        </a:p>
      </dgm:t>
    </dgm:pt>
    <dgm:pt modelId="{D43E4C76-B700-4CEE-837F-F78682FDCCA8}" type="parTrans" cxnId="{25382CAE-AF48-4343-B984-8E4E39B4EEDE}">
      <dgm:prSet/>
      <dgm:spPr/>
      <dgm:t>
        <a:bodyPr/>
        <a:lstStyle/>
        <a:p>
          <a:endParaRPr lang="en-GB"/>
        </a:p>
      </dgm:t>
    </dgm:pt>
    <dgm:pt modelId="{4E82E8B3-57C6-406D-BD3E-BF58DFEB0E7A}" type="sibTrans" cxnId="{25382CAE-AF48-4343-B984-8E4E39B4EEDE}">
      <dgm:prSet/>
      <dgm:spPr/>
      <dgm:t>
        <a:bodyPr/>
        <a:lstStyle/>
        <a:p>
          <a:endParaRPr lang="en-GB"/>
        </a:p>
      </dgm:t>
    </dgm:pt>
    <dgm:pt modelId="{55E3CFDC-8EBC-4FC2-A41E-9101F6F4B7BC}">
      <dgm:prSet custT="1"/>
      <dgm:spPr/>
      <dgm:t>
        <a:bodyPr lIns="91440" rIns="91440"/>
        <a:lstStyle/>
        <a:p>
          <a:r>
            <a:rPr lang="en-US" sz="1500" dirty="0" smtClean="0"/>
            <a:t>to ensure the provision of services to communities in a sustainable manner </a:t>
          </a:r>
          <a:endParaRPr lang="en-GB" sz="1500" dirty="0"/>
        </a:p>
      </dgm:t>
    </dgm:pt>
    <dgm:pt modelId="{46D8ACDB-8C81-4B47-941D-DFAEBEEB2F0C}" type="parTrans" cxnId="{F7B46877-D987-4A0D-88AD-142D77A916C0}">
      <dgm:prSet/>
      <dgm:spPr/>
      <dgm:t>
        <a:bodyPr/>
        <a:lstStyle/>
        <a:p>
          <a:endParaRPr lang="en-GB"/>
        </a:p>
      </dgm:t>
    </dgm:pt>
    <dgm:pt modelId="{4CACA3F3-318D-436D-AFDD-ADC948C054D5}" type="sibTrans" cxnId="{F7B46877-D987-4A0D-88AD-142D77A916C0}">
      <dgm:prSet/>
      <dgm:spPr/>
      <dgm:t>
        <a:bodyPr/>
        <a:lstStyle/>
        <a:p>
          <a:endParaRPr lang="en-GB"/>
        </a:p>
      </dgm:t>
    </dgm:pt>
    <dgm:pt modelId="{436A8997-CD78-405D-B1B4-604C9BF6F0CC}">
      <dgm:prSet custT="1"/>
      <dgm:spPr/>
      <dgm:t>
        <a:bodyPr lIns="91440" rIns="91440"/>
        <a:lstStyle/>
        <a:p>
          <a:r>
            <a:rPr lang="en-US" sz="1500" dirty="0" smtClean="0"/>
            <a:t>to promote social and economic development</a:t>
          </a:r>
          <a:endParaRPr lang="en-GB" sz="1500" dirty="0"/>
        </a:p>
      </dgm:t>
    </dgm:pt>
    <dgm:pt modelId="{5FD36E18-11D7-466B-AB63-B828EADE6B2B}" type="parTrans" cxnId="{F093BECA-2330-4652-B0F2-EF653C6C358A}">
      <dgm:prSet/>
      <dgm:spPr/>
      <dgm:t>
        <a:bodyPr/>
        <a:lstStyle/>
        <a:p>
          <a:endParaRPr lang="en-GB"/>
        </a:p>
      </dgm:t>
    </dgm:pt>
    <dgm:pt modelId="{BD76B5D2-1DA2-421C-B6D3-A893BCC84661}" type="sibTrans" cxnId="{F093BECA-2330-4652-B0F2-EF653C6C358A}">
      <dgm:prSet/>
      <dgm:spPr/>
      <dgm:t>
        <a:bodyPr/>
        <a:lstStyle/>
        <a:p>
          <a:endParaRPr lang="en-GB"/>
        </a:p>
      </dgm:t>
    </dgm:pt>
    <dgm:pt modelId="{FBD91392-1D26-49E3-8D03-D55F6EC1F266}">
      <dgm:prSet custT="1"/>
      <dgm:spPr/>
      <dgm:t>
        <a:bodyPr lIns="91440" rIns="91440"/>
        <a:lstStyle/>
        <a:p>
          <a:r>
            <a:rPr lang="en-US" sz="1500" dirty="0" smtClean="0"/>
            <a:t>to promote a safe and healthy environment </a:t>
          </a:r>
          <a:endParaRPr lang="en-GB" sz="1500" dirty="0"/>
        </a:p>
      </dgm:t>
    </dgm:pt>
    <dgm:pt modelId="{CEB5CECD-147F-4313-9D03-69E6C83627A9}" type="parTrans" cxnId="{BA1CA434-F36E-4291-9029-99D8C623829B}">
      <dgm:prSet/>
      <dgm:spPr/>
      <dgm:t>
        <a:bodyPr/>
        <a:lstStyle/>
        <a:p>
          <a:endParaRPr lang="en-GB"/>
        </a:p>
      </dgm:t>
    </dgm:pt>
    <dgm:pt modelId="{010C3AC1-7A99-432D-AEB1-707A00921A15}" type="sibTrans" cxnId="{BA1CA434-F36E-4291-9029-99D8C623829B}">
      <dgm:prSet/>
      <dgm:spPr/>
      <dgm:t>
        <a:bodyPr/>
        <a:lstStyle/>
        <a:p>
          <a:endParaRPr lang="en-GB"/>
        </a:p>
      </dgm:t>
    </dgm:pt>
    <dgm:pt modelId="{1D166A04-BD16-41A2-9EF6-DB7684305735}">
      <dgm:prSet custT="1"/>
      <dgm:spPr/>
      <dgm:t>
        <a:bodyPr lIns="91440" rIns="91440"/>
        <a:lstStyle/>
        <a:p>
          <a:r>
            <a:rPr lang="en-US" sz="1500" dirty="0" smtClean="0"/>
            <a:t>to encourage the involvement of communities and community </a:t>
          </a:r>
          <a:r>
            <a:rPr lang="en-US" sz="1500" dirty="0" err="1" smtClean="0"/>
            <a:t>organisations</a:t>
          </a:r>
          <a:r>
            <a:rPr lang="en-US" sz="1500" dirty="0" smtClean="0"/>
            <a:t> in the matters of local government </a:t>
          </a:r>
          <a:endParaRPr lang="en-GB" sz="1500" dirty="0"/>
        </a:p>
      </dgm:t>
    </dgm:pt>
    <dgm:pt modelId="{549CF798-C1D5-47FB-B560-A782C8848D67}" type="parTrans" cxnId="{38E200EA-99F6-4951-89AD-E5069444D297}">
      <dgm:prSet/>
      <dgm:spPr/>
      <dgm:t>
        <a:bodyPr/>
        <a:lstStyle/>
        <a:p>
          <a:endParaRPr lang="en-GB"/>
        </a:p>
      </dgm:t>
    </dgm:pt>
    <dgm:pt modelId="{51F3E8CA-EEAF-4D39-BF2A-1FC0635366E0}" type="sibTrans" cxnId="{38E200EA-99F6-4951-89AD-E5069444D297}">
      <dgm:prSet/>
      <dgm:spPr/>
      <dgm:t>
        <a:bodyPr/>
        <a:lstStyle/>
        <a:p>
          <a:endParaRPr lang="en-GB"/>
        </a:p>
      </dgm:t>
    </dgm:pt>
    <dgm:pt modelId="{3DFFF556-3F2D-4490-858F-FB9192899D8E}">
      <dgm:prSet phldrT="[Text]" custT="1"/>
      <dgm:spPr/>
      <dgm:t>
        <a:bodyPr lIns="91440" rIns="91440"/>
        <a:lstStyle/>
        <a:p>
          <a:r>
            <a:rPr lang="en-US" sz="1600" b="1" dirty="0" smtClean="0"/>
            <a:t>Section 152 of the Constitution</a:t>
          </a:r>
          <a:endParaRPr lang="en-GB" sz="1600" b="1" dirty="0"/>
        </a:p>
      </dgm:t>
    </dgm:pt>
    <dgm:pt modelId="{7D6DE0B6-FE26-4537-8BC3-6F91061551CA}" type="parTrans" cxnId="{6425117D-0FE1-4D90-9187-65D769D34CA5}">
      <dgm:prSet/>
      <dgm:spPr/>
      <dgm:t>
        <a:bodyPr/>
        <a:lstStyle/>
        <a:p>
          <a:endParaRPr lang="en-GB"/>
        </a:p>
      </dgm:t>
    </dgm:pt>
    <dgm:pt modelId="{0B1641BD-D810-4F14-B23B-5E5CE3A3D0C7}" type="sibTrans" cxnId="{6425117D-0FE1-4D90-9187-65D769D34CA5}">
      <dgm:prSet/>
      <dgm:spPr/>
      <dgm:t>
        <a:bodyPr/>
        <a:lstStyle/>
        <a:p>
          <a:endParaRPr lang="en-GB"/>
        </a:p>
      </dgm:t>
    </dgm:pt>
    <dgm:pt modelId="{416AE8EE-7CE0-4F53-A09A-24E61474262D}">
      <dgm:prSet phldrT="[Text]"/>
      <dgm:spPr/>
      <dgm:t>
        <a:bodyPr lIns="91440" rIns="91440"/>
        <a:lstStyle/>
        <a:p>
          <a:r>
            <a:rPr lang="en-US" sz="1700" dirty="0" smtClean="0"/>
            <a:t>Structure and manage its administration and budgeting and planning processes to give priority to the basic needs of the community, and to promote the social and economic development of the community, and </a:t>
          </a:r>
          <a:endParaRPr lang="en-GB" sz="1700" dirty="0"/>
        </a:p>
      </dgm:t>
    </dgm:pt>
    <dgm:pt modelId="{66A09531-3DE6-4721-A8B7-8797F2C3B0E5}" type="parTrans" cxnId="{4675C41A-F962-4CE2-A637-F81DA4B8F640}">
      <dgm:prSet/>
      <dgm:spPr/>
      <dgm:t>
        <a:bodyPr/>
        <a:lstStyle/>
        <a:p>
          <a:endParaRPr lang="en-GB"/>
        </a:p>
      </dgm:t>
    </dgm:pt>
    <dgm:pt modelId="{C891AE60-79E1-4251-BEA4-46424B7E3C07}" type="sibTrans" cxnId="{4675C41A-F962-4CE2-A637-F81DA4B8F640}">
      <dgm:prSet/>
      <dgm:spPr/>
      <dgm:t>
        <a:bodyPr/>
        <a:lstStyle/>
        <a:p>
          <a:endParaRPr lang="en-GB"/>
        </a:p>
      </dgm:t>
    </dgm:pt>
    <dgm:pt modelId="{6DDE34FE-4336-4BE9-85C6-A42A4F8CE9C0}">
      <dgm:prSet/>
      <dgm:spPr/>
      <dgm:t>
        <a:bodyPr lIns="91440" rIns="91440"/>
        <a:lstStyle/>
        <a:p>
          <a:r>
            <a:rPr lang="en-US" sz="1700" dirty="0" smtClean="0"/>
            <a:t>Participate in national and provincial development </a:t>
          </a:r>
          <a:r>
            <a:rPr lang="en-US" sz="1700" dirty="0" err="1" smtClean="0"/>
            <a:t>programmes</a:t>
          </a:r>
          <a:endParaRPr lang="en-GB" sz="1700" dirty="0"/>
        </a:p>
      </dgm:t>
    </dgm:pt>
    <dgm:pt modelId="{C66C66A1-7FFB-4F91-8535-92B7F64620AE}" type="parTrans" cxnId="{8992CD7B-1F50-46DC-9E4C-9DC785300A8F}">
      <dgm:prSet/>
      <dgm:spPr/>
      <dgm:t>
        <a:bodyPr/>
        <a:lstStyle/>
        <a:p>
          <a:endParaRPr lang="en-GB"/>
        </a:p>
      </dgm:t>
    </dgm:pt>
    <dgm:pt modelId="{BC51A845-0173-442C-B27D-D45CA44842D9}" type="sibTrans" cxnId="{8992CD7B-1F50-46DC-9E4C-9DC785300A8F}">
      <dgm:prSet/>
      <dgm:spPr/>
      <dgm:t>
        <a:bodyPr/>
        <a:lstStyle/>
        <a:p>
          <a:endParaRPr lang="en-GB"/>
        </a:p>
      </dgm:t>
    </dgm:pt>
    <dgm:pt modelId="{5CD2FDE0-9A43-444D-866F-2E7424F8112A}">
      <dgm:prSet phldrT="[Text]"/>
      <dgm:spPr/>
      <dgm:t>
        <a:bodyPr lIns="91440" rIns="91440"/>
        <a:lstStyle/>
        <a:p>
          <a:r>
            <a:rPr lang="en-US" sz="1700" dirty="0" smtClean="0"/>
            <a:t>A municipality must - </a:t>
          </a:r>
          <a:endParaRPr lang="en-GB" sz="1700" dirty="0"/>
        </a:p>
      </dgm:t>
    </dgm:pt>
    <dgm:pt modelId="{7041F058-85AD-41A4-93DD-6D9F2AB76113}" type="sibTrans" cxnId="{F06DF081-75F0-4B23-A3C4-F2B0D4A4B9CF}">
      <dgm:prSet/>
      <dgm:spPr/>
      <dgm:t>
        <a:bodyPr/>
        <a:lstStyle/>
        <a:p>
          <a:endParaRPr lang="en-GB"/>
        </a:p>
      </dgm:t>
    </dgm:pt>
    <dgm:pt modelId="{96668AF1-40C7-4612-992B-C5ED39E0DF69}" type="parTrans" cxnId="{F06DF081-75F0-4B23-A3C4-F2B0D4A4B9CF}">
      <dgm:prSet/>
      <dgm:spPr/>
      <dgm:t>
        <a:bodyPr/>
        <a:lstStyle/>
        <a:p>
          <a:endParaRPr lang="en-GB"/>
        </a:p>
      </dgm:t>
    </dgm:pt>
    <dgm:pt modelId="{1640137D-A20B-41A5-8100-B5F809A9CB1B}" type="pres">
      <dgm:prSet presAssocID="{236A0113-25A4-4376-AC25-71CB888B565C}" presName="Name0" presStyleCnt="0">
        <dgm:presLayoutVars>
          <dgm:dir/>
          <dgm:animLvl val="lvl"/>
          <dgm:resizeHandles val="exact"/>
        </dgm:presLayoutVars>
      </dgm:prSet>
      <dgm:spPr/>
      <dgm:t>
        <a:bodyPr/>
        <a:lstStyle/>
        <a:p>
          <a:endParaRPr lang="en-GB"/>
        </a:p>
      </dgm:t>
    </dgm:pt>
    <dgm:pt modelId="{E52E18CF-8995-4477-A3BB-DF53F688C978}" type="pres">
      <dgm:prSet presAssocID="{301AD6B6-5D66-4563-B702-AF0FB125EF05}" presName="linNode" presStyleCnt="0"/>
      <dgm:spPr/>
    </dgm:pt>
    <dgm:pt modelId="{84809DB0-5ABE-464F-84A1-7E92C9E3CAB8}" type="pres">
      <dgm:prSet presAssocID="{301AD6B6-5D66-4563-B702-AF0FB125EF05}" presName="parentText" presStyleLbl="node1" presStyleIdx="0" presStyleCnt="3" custScaleX="61352" custLinFactNeighborX="-10870">
        <dgm:presLayoutVars>
          <dgm:chMax val="1"/>
          <dgm:bulletEnabled val="1"/>
        </dgm:presLayoutVars>
      </dgm:prSet>
      <dgm:spPr/>
      <dgm:t>
        <a:bodyPr/>
        <a:lstStyle/>
        <a:p>
          <a:endParaRPr lang="en-GB"/>
        </a:p>
      </dgm:t>
    </dgm:pt>
    <dgm:pt modelId="{BA7C03D4-5C2A-402E-A453-D0A5E109060A}" type="pres">
      <dgm:prSet presAssocID="{301AD6B6-5D66-4563-B702-AF0FB125EF05}" presName="descendantText" presStyleLbl="alignAccFollowNode1" presStyleIdx="0" presStyleCnt="3" custScaleX="120108" custScaleY="125377">
        <dgm:presLayoutVars>
          <dgm:bulletEnabled val="1"/>
        </dgm:presLayoutVars>
      </dgm:prSet>
      <dgm:spPr/>
      <dgm:t>
        <a:bodyPr/>
        <a:lstStyle/>
        <a:p>
          <a:endParaRPr lang="en-GB"/>
        </a:p>
      </dgm:t>
    </dgm:pt>
    <dgm:pt modelId="{2AB8A826-FA1A-4D80-9133-B3B0B11C2774}" type="pres">
      <dgm:prSet presAssocID="{05633649-67C8-4B7B-BDA6-3D60D2EB330B}" presName="sp" presStyleCnt="0"/>
      <dgm:spPr/>
    </dgm:pt>
    <dgm:pt modelId="{5E830940-CE13-4D08-B5D5-59F31195DCC7}" type="pres">
      <dgm:prSet presAssocID="{2A015DF0-1D13-4DF6-BC34-E5A5F7F55733}" presName="linNode" presStyleCnt="0"/>
      <dgm:spPr/>
    </dgm:pt>
    <dgm:pt modelId="{A344551B-52A5-4975-B69D-F0EDBA95D5D1}" type="pres">
      <dgm:prSet presAssocID="{2A015DF0-1D13-4DF6-BC34-E5A5F7F55733}" presName="parentText" presStyleLbl="node1" presStyleIdx="1" presStyleCnt="3" custScaleX="61352" custLinFactNeighborX="-10870">
        <dgm:presLayoutVars>
          <dgm:chMax val="1"/>
          <dgm:bulletEnabled val="1"/>
        </dgm:presLayoutVars>
      </dgm:prSet>
      <dgm:spPr/>
      <dgm:t>
        <a:bodyPr/>
        <a:lstStyle/>
        <a:p>
          <a:endParaRPr lang="en-GB"/>
        </a:p>
      </dgm:t>
    </dgm:pt>
    <dgm:pt modelId="{543CFA09-580C-446B-A05D-6F72C65769D9}" type="pres">
      <dgm:prSet presAssocID="{2A015DF0-1D13-4DF6-BC34-E5A5F7F55733}" presName="descendantText" presStyleLbl="alignAccFollowNode1" presStyleIdx="1" presStyleCnt="3" custScaleX="120108" custScaleY="121945">
        <dgm:presLayoutVars>
          <dgm:bulletEnabled val="1"/>
        </dgm:presLayoutVars>
      </dgm:prSet>
      <dgm:spPr/>
      <dgm:t>
        <a:bodyPr/>
        <a:lstStyle/>
        <a:p>
          <a:endParaRPr lang="en-GB"/>
        </a:p>
      </dgm:t>
    </dgm:pt>
    <dgm:pt modelId="{DA5DD4D4-B5D9-4086-B0EF-161BD37C96DC}" type="pres">
      <dgm:prSet presAssocID="{ACF61F44-31DC-49CE-9848-7798C6BD284C}" presName="sp" presStyleCnt="0"/>
      <dgm:spPr/>
    </dgm:pt>
    <dgm:pt modelId="{89374BF5-51BF-4830-AC79-255975D7DE46}" type="pres">
      <dgm:prSet presAssocID="{97DB0581-0BFF-4220-9965-1274591819ED}" presName="linNode" presStyleCnt="0"/>
      <dgm:spPr/>
    </dgm:pt>
    <dgm:pt modelId="{BA19293B-D4E8-462C-A873-7AD4A188BCDE}" type="pres">
      <dgm:prSet presAssocID="{97DB0581-0BFF-4220-9965-1274591819ED}" presName="parentText" presStyleLbl="node1" presStyleIdx="2" presStyleCnt="3" custScaleX="61352" custScaleY="60439" custLinFactNeighborX="-10870">
        <dgm:presLayoutVars>
          <dgm:chMax val="1"/>
          <dgm:bulletEnabled val="1"/>
        </dgm:presLayoutVars>
      </dgm:prSet>
      <dgm:spPr/>
      <dgm:t>
        <a:bodyPr/>
        <a:lstStyle/>
        <a:p>
          <a:endParaRPr lang="en-GB"/>
        </a:p>
      </dgm:t>
    </dgm:pt>
    <dgm:pt modelId="{2115B03B-29BD-4F39-972C-2FCCBD9B246B}" type="pres">
      <dgm:prSet presAssocID="{97DB0581-0BFF-4220-9965-1274591819ED}" presName="descendantText" presStyleLbl="alignAccFollowNode1" presStyleIdx="2" presStyleCnt="3" custScaleX="120108" custScaleY="75976">
        <dgm:presLayoutVars>
          <dgm:bulletEnabled val="1"/>
        </dgm:presLayoutVars>
      </dgm:prSet>
      <dgm:spPr/>
      <dgm:t>
        <a:bodyPr/>
        <a:lstStyle/>
        <a:p>
          <a:endParaRPr lang="en-GB"/>
        </a:p>
      </dgm:t>
    </dgm:pt>
  </dgm:ptLst>
  <dgm:cxnLst>
    <dgm:cxn modelId="{25382CAE-AF48-4343-B984-8E4E39B4EEDE}" srcId="{97DB0581-0BFF-4220-9965-1274591819ED}" destId="{12F79BFA-D4E1-40E5-AFCE-B9CD81132113}" srcOrd="0" destOrd="0" parTransId="{D43E4C76-B700-4CEE-837F-F78682FDCCA8}" sibTransId="{4E82E8B3-57C6-406D-BD3E-BF58DFEB0E7A}"/>
    <dgm:cxn modelId="{8CBFB113-03C4-49FF-8B67-AB7CC4D54DA4}" type="presOf" srcId="{5CD2FDE0-9A43-444D-866F-2E7424F8112A}" destId="{543CFA09-580C-446B-A05D-6F72C65769D9}" srcOrd="0" destOrd="1" presId="urn:microsoft.com/office/officeart/2005/8/layout/vList5"/>
    <dgm:cxn modelId="{4675C41A-F962-4CE2-A637-F81DA4B8F640}" srcId="{5CD2FDE0-9A43-444D-866F-2E7424F8112A}" destId="{416AE8EE-7CE0-4F53-A09A-24E61474262D}" srcOrd="0" destOrd="0" parTransId="{66A09531-3DE6-4721-A8B7-8797F2C3B0E5}" sibTransId="{C891AE60-79E1-4251-BEA4-46424B7E3C07}"/>
    <dgm:cxn modelId="{C93AEC44-F716-429F-A1D5-8165970EAEEB}" type="presOf" srcId="{1D166A04-BD16-41A2-9EF6-DB7684305735}" destId="{BA7C03D4-5C2A-402E-A453-D0A5E109060A}" srcOrd="0" destOrd="5" presId="urn:microsoft.com/office/officeart/2005/8/layout/vList5"/>
    <dgm:cxn modelId="{BA1CA434-F36E-4291-9029-99D8C623829B}" srcId="{3DFFF556-3F2D-4490-858F-FB9192899D8E}" destId="{FBD91392-1D26-49E3-8D03-D55F6EC1F266}" srcOrd="3" destOrd="0" parTransId="{CEB5CECD-147F-4313-9D03-69E6C83627A9}" sibTransId="{010C3AC1-7A99-432D-AEB1-707A00921A15}"/>
    <dgm:cxn modelId="{BCFB526B-0C3A-4AD7-9A2F-7151352C7348}" type="presOf" srcId="{12F79BFA-D4E1-40E5-AFCE-B9CD81132113}" destId="{2115B03B-29BD-4F39-972C-2FCCBD9B246B}" srcOrd="0" destOrd="0" presId="urn:microsoft.com/office/officeart/2005/8/layout/vList5"/>
    <dgm:cxn modelId="{F06DF081-75F0-4B23-A3C4-F2B0D4A4B9CF}" srcId="{2A015DF0-1D13-4DF6-BC34-E5A5F7F55733}" destId="{5CD2FDE0-9A43-444D-866F-2E7424F8112A}" srcOrd="1" destOrd="0" parTransId="{96668AF1-40C7-4612-992B-C5ED39E0DF69}" sibTransId="{7041F058-85AD-41A4-93DD-6D9F2AB76113}"/>
    <dgm:cxn modelId="{9BFAA75F-B691-4A92-B505-39B424A40855}" type="presOf" srcId="{2A015DF0-1D13-4DF6-BC34-E5A5F7F55733}" destId="{A344551B-52A5-4975-B69D-F0EDBA95D5D1}" srcOrd="0" destOrd="0" presId="urn:microsoft.com/office/officeart/2005/8/layout/vList5"/>
    <dgm:cxn modelId="{4F68B545-A88E-4869-852E-9DE8E1F376CB}" type="presOf" srcId="{436A8997-CD78-405D-B1B4-604C9BF6F0CC}" destId="{BA7C03D4-5C2A-402E-A453-D0A5E109060A}" srcOrd="0" destOrd="3" presId="urn:microsoft.com/office/officeart/2005/8/layout/vList5"/>
    <dgm:cxn modelId="{799AB86C-AEF6-4AB2-BDE8-F0861E0EBF10}" type="presOf" srcId="{97DB0581-0BFF-4220-9965-1274591819ED}" destId="{BA19293B-D4E8-462C-A873-7AD4A188BCDE}" srcOrd="0" destOrd="0" presId="urn:microsoft.com/office/officeart/2005/8/layout/vList5"/>
    <dgm:cxn modelId="{CF189664-4BB3-442A-A4FA-A4F0639512F7}" srcId="{3DFFF556-3F2D-4490-858F-FB9192899D8E}" destId="{ADF69A53-9C9B-406F-8EE3-FC191141AD95}" srcOrd="0" destOrd="0" parTransId="{D4EED39F-60DA-4BAE-9556-C8788AE64F85}" sibTransId="{5FEAAAEA-CA75-4813-82E4-5A2585948E34}"/>
    <dgm:cxn modelId="{6425117D-0FE1-4D90-9187-65D769D34CA5}" srcId="{301AD6B6-5D66-4563-B702-AF0FB125EF05}" destId="{3DFFF556-3F2D-4490-858F-FB9192899D8E}" srcOrd="0" destOrd="0" parTransId="{7D6DE0B6-FE26-4537-8BC3-6F91061551CA}" sibTransId="{0B1641BD-D810-4F14-B23B-5E5CE3A3D0C7}"/>
    <dgm:cxn modelId="{F093BECA-2330-4652-B0F2-EF653C6C358A}" srcId="{3DFFF556-3F2D-4490-858F-FB9192899D8E}" destId="{436A8997-CD78-405D-B1B4-604C9BF6F0CC}" srcOrd="2" destOrd="0" parTransId="{5FD36E18-11D7-466B-AB63-B828EADE6B2B}" sibTransId="{BD76B5D2-1DA2-421C-B6D3-A893BCC84661}"/>
    <dgm:cxn modelId="{699310F8-BA02-4D70-8E7B-BE10AB75B8DB}" type="presOf" srcId="{FBD91392-1D26-49E3-8D03-D55F6EC1F266}" destId="{BA7C03D4-5C2A-402E-A453-D0A5E109060A}" srcOrd="0" destOrd="4" presId="urn:microsoft.com/office/officeart/2005/8/layout/vList5"/>
    <dgm:cxn modelId="{C51E9E77-F471-4B89-A677-0712B4D4AF90}" srcId="{236A0113-25A4-4376-AC25-71CB888B565C}" destId="{301AD6B6-5D66-4563-B702-AF0FB125EF05}" srcOrd="0" destOrd="0" parTransId="{797F8FF8-6FDE-484F-BA90-2403F9A49D7E}" sibTransId="{05633649-67C8-4B7B-BDA6-3D60D2EB330B}"/>
    <dgm:cxn modelId="{BB979A1C-91F8-42D9-92D4-543DB8FB4FBB}" type="presOf" srcId="{ADF69A53-9C9B-406F-8EE3-FC191141AD95}" destId="{BA7C03D4-5C2A-402E-A453-D0A5E109060A}" srcOrd="0" destOrd="1" presId="urn:microsoft.com/office/officeart/2005/8/layout/vList5"/>
    <dgm:cxn modelId="{8992CD7B-1F50-46DC-9E4C-9DC785300A8F}" srcId="{5CD2FDE0-9A43-444D-866F-2E7424F8112A}" destId="{6DDE34FE-4336-4BE9-85C6-A42A4F8CE9C0}" srcOrd="1" destOrd="0" parTransId="{C66C66A1-7FFB-4F91-8535-92B7F64620AE}" sibTransId="{BC51A845-0173-442C-B27D-D45CA44842D9}"/>
    <dgm:cxn modelId="{F7B46877-D987-4A0D-88AD-142D77A916C0}" srcId="{3DFFF556-3F2D-4490-858F-FB9192899D8E}" destId="{55E3CFDC-8EBC-4FC2-A41E-9101F6F4B7BC}" srcOrd="1" destOrd="0" parTransId="{46D8ACDB-8C81-4B47-941D-DFAEBEEB2F0C}" sibTransId="{4CACA3F3-318D-436D-AFDD-ADC948C054D5}"/>
    <dgm:cxn modelId="{F9503E35-F7CA-4A10-AD0A-7AD5211151F3}" type="presOf" srcId="{416AE8EE-7CE0-4F53-A09A-24E61474262D}" destId="{543CFA09-580C-446B-A05D-6F72C65769D9}" srcOrd="0" destOrd="2" presId="urn:microsoft.com/office/officeart/2005/8/layout/vList5"/>
    <dgm:cxn modelId="{38E200EA-99F6-4951-89AD-E5069444D297}" srcId="{3DFFF556-3F2D-4490-858F-FB9192899D8E}" destId="{1D166A04-BD16-41A2-9EF6-DB7684305735}" srcOrd="4" destOrd="0" parTransId="{549CF798-C1D5-47FB-B560-A782C8848D67}" sibTransId="{51F3E8CA-EEAF-4D39-BF2A-1FC0635366E0}"/>
    <dgm:cxn modelId="{23C05675-C3C7-4033-B6FD-4E80827E7A25}" type="presOf" srcId="{B373120C-83A2-42A5-A19E-E47530D8397C}" destId="{543CFA09-580C-446B-A05D-6F72C65769D9}" srcOrd="0" destOrd="0" presId="urn:microsoft.com/office/officeart/2005/8/layout/vList5"/>
    <dgm:cxn modelId="{06932B13-D9B6-4325-BA5B-1EFFE498E4B6}" srcId="{236A0113-25A4-4376-AC25-71CB888B565C}" destId="{97DB0581-0BFF-4220-9965-1274591819ED}" srcOrd="2" destOrd="0" parTransId="{08C261B9-3C4A-41FD-8B3D-CC14D8EA19D1}" sibTransId="{D386B5AA-1942-4E8C-A030-AAE90BA1F7E5}"/>
    <dgm:cxn modelId="{D16F582C-A948-467F-94A4-6156143427CA}" type="presOf" srcId="{236A0113-25A4-4376-AC25-71CB888B565C}" destId="{1640137D-A20B-41A5-8100-B5F809A9CB1B}" srcOrd="0" destOrd="0" presId="urn:microsoft.com/office/officeart/2005/8/layout/vList5"/>
    <dgm:cxn modelId="{24DF5010-5982-4FF9-AB23-FF8B640DB5F6}" type="presOf" srcId="{301AD6B6-5D66-4563-B702-AF0FB125EF05}" destId="{84809DB0-5ABE-464F-84A1-7E92C9E3CAB8}" srcOrd="0" destOrd="0" presId="urn:microsoft.com/office/officeart/2005/8/layout/vList5"/>
    <dgm:cxn modelId="{39B82A1B-D1BE-4846-8B6E-6EEABFD79BC2}" type="presOf" srcId="{6DDE34FE-4336-4BE9-85C6-A42A4F8CE9C0}" destId="{543CFA09-580C-446B-A05D-6F72C65769D9}" srcOrd="0" destOrd="3" presId="urn:microsoft.com/office/officeart/2005/8/layout/vList5"/>
    <dgm:cxn modelId="{A2931B6A-029F-4CEB-BAAE-37FE5A1FE0F9}" type="presOf" srcId="{3DFFF556-3F2D-4490-858F-FB9192899D8E}" destId="{BA7C03D4-5C2A-402E-A453-D0A5E109060A}" srcOrd="0" destOrd="0" presId="urn:microsoft.com/office/officeart/2005/8/layout/vList5"/>
    <dgm:cxn modelId="{059638E1-8937-460A-9098-E41968EFD5E9}" srcId="{236A0113-25A4-4376-AC25-71CB888B565C}" destId="{2A015DF0-1D13-4DF6-BC34-E5A5F7F55733}" srcOrd="1" destOrd="0" parTransId="{D3856A4F-AF99-487C-922F-FB248691C6A5}" sibTransId="{ACF61F44-31DC-49CE-9848-7798C6BD284C}"/>
    <dgm:cxn modelId="{4395FD6E-88A7-4201-9C05-B10ECCE4F88A}" type="presOf" srcId="{55E3CFDC-8EBC-4FC2-A41E-9101F6F4B7BC}" destId="{BA7C03D4-5C2A-402E-A453-D0A5E109060A}" srcOrd="0" destOrd="2" presId="urn:microsoft.com/office/officeart/2005/8/layout/vList5"/>
    <dgm:cxn modelId="{DBBA207C-3F32-4E66-A6E2-40326618091E}" srcId="{2A015DF0-1D13-4DF6-BC34-E5A5F7F55733}" destId="{B373120C-83A2-42A5-A19E-E47530D8397C}" srcOrd="0" destOrd="0" parTransId="{8B7FBF43-B1F9-4C72-AB76-56D0E27873E5}" sibTransId="{4EE01853-E90F-4749-8ECB-A0914FD9BDA3}"/>
    <dgm:cxn modelId="{5A796E65-899D-4FD7-A727-37A0DB5B5927}" type="presParOf" srcId="{1640137D-A20B-41A5-8100-B5F809A9CB1B}" destId="{E52E18CF-8995-4477-A3BB-DF53F688C978}" srcOrd="0" destOrd="0" presId="urn:microsoft.com/office/officeart/2005/8/layout/vList5"/>
    <dgm:cxn modelId="{41AAF7CD-17D7-4AB8-891E-A4B79ABF794D}" type="presParOf" srcId="{E52E18CF-8995-4477-A3BB-DF53F688C978}" destId="{84809DB0-5ABE-464F-84A1-7E92C9E3CAB8}" srcOrd="0" destOrd="0" presId="urn:microsoft.com/office/officeart/2005/8/layout/vList5"/>
    <dgm:cxn modelId="{65AC2CB9-DD55-4973-B7EA-FEBC05B662EC}" type="presParOf" srcId="{E52E18CF-8995-4477-A3BB-DF53F688C978}" destId="{BA7C03D4-5C2A-402E-A453-D0A5E109060A}" srcOrd="1" destOrd="0" presId="urn:microsoft.com/office/officeart/2005/8/layout/vList5"/>
    <dgm:cxn modelId="{9B1E32C5-017F-47F4-BC07-FC33A7B814E1}" type="presParOf" srcId="{1640137D-A20B-41A5-8100-B5F809A9CB1B}" destId="{2AB8A826-FA1A-4D80-9133-B3B0B11C2774}" srcOrd="1" destOrd="0" presId="urn:microsoft.com/office/officeart/2005/8/layout/vList5"/>
    <dgm:cxn modelId="{AA5FD7DE-8EA3-4451-B77F-3C44BE289106}" type="presParOf" srcId="{1640137D-A20B-41A5-8100-B5F809A9CB1B}" destId="{5E830940-CE13-4D08-B5D5-59F31195DCC7}" srcOrd="2" destOrd="0" presId="urn:microsoft.com/office/officeart/2005/8/layout/vList5"/>
    <dgm:cxn modelId="{404C670B-BE76-4EC2-9CD4-01D0E18D3FE3}" type="presParOf" srcId="{5E830940-CE13-4D08-B5D5-59F31195DCC7}" destId="{A344551B-52A5-4975-B69D-F0EDBA95D5D1}" srcOrd="0" destOrd="0" presId="urn:microsoft.com/office/officeart/2005/8/layout/vList5"/>
    <dgm:cxn modelId="{58B0434A-F83B-46B2-A4FE-9324492DD963}" type="presParOf" srcId="{5E830940-CE13-4D08-B5D5-59F31195DCC7}" destId="{543CFA09-580C-446B-A05D-6F72C65769D9}" srcOrd="1" destOrd="0" presId="urn:microsoft.com/office/officeart/2005/8/layout/vList5"/>
    <dgm:cxn modelId="{23756C8C-8CE7-4DB4-99E4-31846002FADD}" type="presParOf" srcId="{1640137D-A20B-41A5-8100-B5F809A9CB1B}" destId="{DA5DD4D4-B5D9-4086-B0EF-161BD37C96DC}" srcOrd="3" destOrd="0" presId="urn:microsoft.com/office/officeart/2005/8/layout/vList5"/>
    <dgm:cxn modelId="{4FE35876-9782-4B11-A430-89531856BA69}" type="presParOf" srcId="{1640137D-A20B-41A5-8100-B5F809A9CB1B}" destId="{89374BF5-51BF-4830-AC79-255975D7DE46}" srcOrd="4" destOrd="0" presId="urn:microsoft.com/office/officeart/2005/8/layout/vList5"/>
    <dgm:cxn modelId="{116A7C2E-4BDA-4857-BEEB-F6139465205A}" type="presParOf" srcId="{89374BF5-51BF-4830-AC79-255975D7DE46}" destId="{BA19293B-D4E8-462C-A873-7AD4A188BCDE}" srcOrd="0" destOrd="0" presId="urn:microsoft.com/office/officeart/2005/8/layout/vList5"/>
    <dgm:cxn modelId="{E0E9D074-99EB-4F49-9FD3-EAB287B274D4}" type="presParOf" srcId="{89374BF5-51BF-4830-AC79-255975D7DE46}" destId="{2115B03B-29BD-4F39-972C-2FCCBD9B246B}"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5691637-7AD3-4692-A502-110E0A1C55DC}"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en-ZA"/>
        </a:p>
      </dgm:t>
    </dgm:pt>
    <dgm:pt modelId="{032FA2C9-37FB-4864-967B-43E27C5FBFE8}">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Introduction and context</a:t>
          </a:r>
          <a:endParaRPr lang="en-ZA" dirty="0"/>
        </a:p>
      </dgm:t>
    </dgm:pt>
    <dgm:pt modelId="{1FEC1B40-1070-475C-B1B6-3098A0F00B88}" type="parTrans" cxnId="{CE77E3D9-58F7-4D9E-8DDE-A7060DE778E7}">
      <dgm:prSet/>
      <dgm:spPr/>
      <dgm:t>
        <a:bodyPr/>
        <a:lstStyle/>
        <a:p>
          <a:endParaRPr lang="en-ZA"/>
        </a:p>
      </dgm:t>
    </dgm:pt>
    <dgm:pt modelId="{55BEEC71-83A5-45E2-A4FA-0BD23FAB3B0C}" type="sibTrans" cxnId="{CE77E3D9-58F7-4D9E-8DDE-A7060DE778E7}">
      <dgm:prSet/>
      <dgm:spPr/>
      <dgm:t>
        <a:bodyPr/>
        <a:lstStyle/>
        <a:p>
          <a:endParaRPr lang="en-ZA"/>
        </a:p>
      </dgm:t>
    </dgm:pt>
    <dgm:pt modelId="{B4C4433C-937B-4163-AB69-A176C36CD3E4}">
      <dgm:prSet custT="1"/>
      <dgm:spPr/>
      <dgm:t>
        <a:bodyPr lIns="91440" rIns="91440"/>
        <a:lstStyle/>
        <a:p>
          <a:pPr marL="173038" indent="-173038" rtl="0">
            <a:tabLst>
              <a:tab pos="461963" algn="l"/>
            </a:tabLst>
          </a:pPr>
          <a:r>
            <a:rPr lang="en-ZA" sz="1800" dirty="0" smtClean="0"/>
            <a:t>1.   Introduction</a:t>
          </a:r>
          <a:endParaRPr lang="en-ZA" sz="1800" dirty="0"/>
        </a:p>
      </dgm:t>
    </dgm:pt>
    <dgm:pt modelId="{D95884F8-CA4B-4E56-83D3-B2B1782A6A59}" type="parTrans" cxnId="{872C0E69-36E6-4903-AA5D-8967FE612594}">
      <dgm:prSet/>
      <dgm:spPr/>
      <dgm:t>
        <a:bodyPr/>
        <a:lstStyle/>
        <a:p>
          <a:endParaRPr lang="en-ZA"/>
        </a:p>
      </dgm:t>
    </dgm:pt>
    <dgm:pt modelId="{72A841B7-766B-4577-BCB1-B1D28DCE2C02}" type="sibTrans" cxnId="{872C0E69-36E6-4903-AA5D-8967FE612594}">
      <dgm:prSet/>
      <dgm:spPr/>
      <dgm:t>
        <a:bodyPr/>
        <a:lstStyle/>
        <a:p>
          <a:endParaRPr lang="en-ZA"/>
        </a:p>
      </dgm:t>
    </dgm:pt>
    <dgm:pt modelId="{52508D9F-FC14-4133-88EC-7C806CC91838}">
      <dgm:prSet custT="1"/>
      <dgm:spPr/>
      <dgm:t>
        <a:bodyPr lIns="91440" rIns="91440"/>
        <a:lstStyle/>
        <a:p>
          <a:pPr marL="173038" indent="-173038" rtl="0">
            <a:tabLst>
              <a:tab pos="461963" algn="l"/>
            </a:tabLst>
          </a:pPr>
          <a:r>
            <a:rPr lang="en-ZA" sz="1800" dirty="0" smtClean="0"/>
            <a:t>2.   Socio-economic and fiscal context of local government</a:t>
          </a:r>
          <a:endParaRPr lang="en-ZA" sz="1800" dirty="0"/>
        </a:p>
      </dgm:t>
    </dgm:pt>
    <dgm:pt modelId="{4D794F88-78AD-46A8-AAEF-AF46EC0BE30E}" type="parTrans" cxnId="{49E2CDC0-66EF-4748-AECB-73C0F30D926D}">
      <dgm:prSet/>
      <dgm:spPr/>
      <dgm:t>
        <a:bodyPr/>
        <a:lstStyle/>
        <a:p>
          <a:endParaRPr lang="en-ZA"/>
        </a:p>
      </dgm:t>
    </dgm:pt>
    <dgm:pt modelId="{AF5AF8B9-7D04-4F6D-913E-9624EF038F61}" type="sibTrans" cxnId="{49E2CDC0-66EF-4748-AECB-73C0F30D926D}">
      <dgm:prSet/>
      <dgm:spPr/>
      <dgm:t>
        <a:bodyPr/>
        <a:lstStyle/>
        <a:p>
          <a:endParaRPr lang="en-ZA"/>
        </a:p>
      </dgm:t>
    </dgm:pt>
    <dgm:pt modelId="{C8EF402A-2D27-4A3B-866C-B37A7DCE9E7B}">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Financial issues</a:t>
          </a:r>
          <a:endParaRPr lang="en-ZA" dirty="0"/>
        </a:p>
      </dgm:t>
    </dgm:pt>
    <dgm:pt modelId="{C67833BD-0AAF-4B90-85DB-D72CE17E4919}" type="parTrans" cxnId="{810E98D5-F95B-4426-B445-9D812668CA14}">
      <dgm:prSet/>
      <dgm:spPr/>
      <dgm:t>
        <a:bodyPr/>
        <a:lstStyle/>
        <a:p>
          <a:endParaRPr lang="en-ZA"/>
        </a:p>
      </dgm:t>
    </dgm:pt>
    <dgm:pt modelId="{0DBAE795-5CC2-4FFC-B339-6BD43FFFE2BB}" type="sibTrans" cxnId="{810E98D5-F95B-4426-B445-9D812668CA14}">
      <dgm:prSet/>
      <dgm:spPr/>
      <dgm:t>
        <a:bodyPr/>
        <a:lstStyle/>
        <a:p>
          <a:endParaRPr lang="en-ZA"/>
        </a:p>
      </dgm:t>
    </dgm:pt>
    <dgm:pt modelId="{101C427B-9182-496B-9D7D-0369E9F345C0}">
      <dgm:prSet custT="1">
        <dgm:style>
          <a:lnRef idx="0">
            <a:schemeClr val="accent4"/>
          </a:lnRef>
          <a:fillRef idx="3">
            <a:schemeClr val="accent4"/>
          </a:fillRef>
          <a:effectRef idx="3">
            <a:schemeClr val="accent4"/>
          </a:effectRef>
          <a:fontRef idx="minor">
            <a:schemeClr val="lt1"/>
          </a:fontRef>
        </dgm:style>
      </dgm:prSet>
      <dgm:spPr/>
      <dgm:t>
        <a:bodyPr lIns="91440"/>
        <a:lstStyle/>
        <a:p>
          <a:pPr rtl="0"/>
          <a:r>
            <a:rPr lang="en-ZA" sz="1800" dirty="0" smtClean="0">
              <a:solidFill>
                <a:schemeClr val="bg1"/>
              </a:solidFill>
            </a:rPr>
            <a:t>4.   Revenue and expenditure trends in local government</a:t>
          </a:r>
          <a:endParaRPr lang="en-ZA" sz="1800" dirty="0">
            <a:solidFill>
              <a:schemeClr val="bg1"/>
            </a:solidFill>
          </a:endParaRPr>
        </a:p>
      </dgm:t>
    </dgm:pt>
    <dgm:pt modelId="{A521A879-173A-4CE4-A146-824E86B8413A}" type="parTrans" cxnId="{620F510F-6424-42E7-9CDC-7B79CF3149B0}">
      <dgm:prSet/>
      <dgm:spPr/>
      <dgm:t>
        <a:bodyPr/>
        <a:lstStyle/>
        <a:p>
          <a:endParaRPr lang="en-ZA"/>
        </a:p>
      </dgm:t>
    </dgm:pt>
    <dgm:pt modelId="{80335A9D-22A0-4FF9-A1E9-FCC2496C4537}" type="sibTrans" cxnId="{620F510F-6424-42E7-9CDC-7B79CF3149B0}">
      <dgm:prSet/>
      <dgm:spPr/>
      <dgm:t>
        <a:bodyPr/>
        <a:lstStyle/>
        <a:p>
          <a:endParaRPr lang="en-ZA"/>
        </a:p>
      </dgm:t>
    </dgm:pt>
    <dgm:pt modelId="{6B44F70A-9226-4487-BE68-1FBC2DEC86BF}">
      <dgm:prSet custT="1">
        <dgm:style>
          <a:lnRef idx="0">
            <a:schemeClr val="accent4"/>
          </a:lnRef>
          <a:fillRef idx="3">
            <a:schemeClr val="accent4"/>
          </a:fillRef>
          <a:effectRef idx="3">
            <a:schemeClr val="accent4"/>
          </a:effectRef>
          <a:fontRef idx="minor">
            <a:schemeClr val="lt1"/>
          </a:fontRef>
        </dgm:style>
      </dgm:prSet>
      <dgm:spPr/>
      <dgm:t>
        <a:bodyPr lIns="91440"/>
        <a:lstStyle/>
        <a:p>
          <a:pPr rtl="0"/>
          <a:r>
            <a:rPr lang="en-ZA" sz="1800" dirty="0" smtClean="0">
              <a:solidFill>
                <a:schemeClr val="bg1"/>
              </a:solidFill>
            </a:rPr>
            <a:t>5.   Financial management and MFMA implementation</a:t>
          </a:r>
          <a:endParaRPr lang="en-ZA" sz="1800" dirty="0">
            <a:solidFill>
              <a:schemeClr val="bg1"/>
            </a:solidFill>
          </a:endParaRPr>
        </a:p>
      </dgm:t>
    </dgm:pt>
    <dgm:pt modelId="{23D7A17E-EEF9-4C5B-8B9E-608C5F24F702}" type="parTrans" cxnId="{74B17592-2A28-4CA7-AA4C-C79F3E681BC3}">
      <dgm:prSet/>
      <dgm:spPr/>
      <dgm:t>
        <a:bodyPr/>
        <a:lstStyle/>
        <a:p>
          <a:endParaRPr lang="en-ZA"/>
        </a:p>
      </dgm:t>
    </dgm:pt>
    <dgm:pt modelId="{A17A0507-DAE3-4A0B-AB4C-AE0810355427}" type="sibTrans" cxnId="{74B17592-2A28-4CA7-AA4C-C79F3E681BC3}">
      <dgm:prSet/>
      <dgm:spPr/>
      <dgm:t>
        <a:bodyPr/>
        <a:lstStyle/>
        <a:p>
          <a:endParaRPr lang="en-ZA"/>
        </a:p>
      </dgm:t>
    </dgm:pt>
    <dgm:pt modelId="{682D8C5E-AFCE-4A9D-B7A7-B1C963B5D748}">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Service delivery</a:t>
          </a:r>
          <a:endParaRPr lang="en-ZA" dirty="0"/>
        </a:p>
      </dgm:t>
    </dgm:pt>
    <dgm:pt modelId="{57CAE369-AE2E-4130-A7F9-E452AEA545C4}" type="parTrans" cxnId="{FE24161D-6B8F-4DA6-BD32-D0AA917D992A}">
      <dgm:prSet/>
      <dgm:spPr/>
      <dgm:t>
        <a:bodyPr/>
        <a:lstStyle/>
        <a:p>
          <a:endParaRPr lang="en-ZA"/>
        </a:p>
      </dgm:t>
    </dgm:pt>
    <dgm:pt modelId="{E91224C2-5F2F-4659-B413-5A1A532E7223}" type="sibTrans" cxnId="{FE24161D-6B8F-4DA6-BD32-D0AA917D992A}">
      <dgm:prSet/>
      <dgm:spPr/>
      <dgm:t>
        <a:bodyPr/>
        <a:lstStyle/>
        <a:p>
          <a:endParaRPr lang="en-ZA"/>
        </a:p>
      </dgm:t>
    </dgm:pt>
    <dgm:pt modelId="{BBE6D07A-80D6-4A56-B3EF-F02632D121AC}">
      <dgm:prSet custT="1"/>
      <dgm:spPr/>
      <dgm:t>
        <a:bodyPr lIns="91440"/>
        <a:lstStyle/>
        <a:p>
          <a:pPr rtl="0"/>
          <a:r>
            <a:rPr lang="en-ZA" sz="1800" dirty="0" smtClean="0"/>
            <a:t>8.   Water and sanitation</a:t>
          </a:r>
          <a:endParaRPr lang="en-ZA" sz="1800" dirty="0"/>
        </a:p>
      </dgm:t>
    </dgm:pt>
    <dgm:pt modelId="{80F3966F-1483-4E31-8612-3863D0314DF9}" type="parTrans" cxnId="{D72D1B38-5085-496F-A833-1DFAEB014FAC}">
      <dgm:prSet/>
      <dgm:spPr/>
      <dgm:t>
        <a:bodyPr/>
        <a:lstStyle/>
        <a:p>
          <a:endParaRPr lang="en-ZA"/>
        </a:p>
      </dgm:t>
    </dgm:pt>
    <dgm:pt modelId="{5D1D47CB-95C1-4D5C-937A-5DC5AD98EE37}" type="sibTrans" cxnId="{D72D1B38-5085-496F-A833-1DFAEB014FAC}">
      <dgm:prSet/>
      <dgm:spPr/>
      <dgm:t>
        <a:bodyPr/>
        <a:lstStyle/>
        <a:p>
          <a:endParaRPr lang="en-ZA"/>
        </a:p>
      </dgm:t>
    </dgm:pt>
    <dgm:pt modelId="{B8606B0B-64B6-469D-8BFD-97FFA59A7C8D}">
      <dgm:prSet custT="1"/>
      <dgm:spPr/>
      <dgm:t>
        <a:bodyPr lIns="91440"/>
        <a:lstStyle/>
        <a:p>
          <a:pPr rtl="0"/>
          <a:r>
            <a:rPr lang="en-ZA" sz="1800" dirty="0" smtClean="0"/>
            <a:t>9.   Electricity</a:t>
          </a:r>
          <a:endParaRPr lang="en-ZA" sz="1800" dirty="0"/>
        </a:p>
      </dgm:t>
    </dgm:pt>
    <dgm:pt modelId="{CFE3CAA9-2D10-4AE4-9C5C-83394FEC2FBC}" type="parTrans" cxnId="{A5824D48-6139-49F9-A3E5-91050BD88B96}">
      <dgm:prSet/>
      <dgm:spPr/>
      <dgm:t>
        <a:bodyPr/>
        <a:lstStyle/>
        <a:p>
          <a:endParaRPr lang="en-ZA"/>
        </a:p>
      </dgm:t>
    </dgm:pt>
    <dgm:pt modelId="{8ECAFB4C-D156-4DBF-BED3-8FB3D5CD4FF1}" type="sibTrans" cxnId="{A5824D48-6139-49F9-A3E5-91050BD88B96}">
      <dgm:prSet/>
      <dgm:spPr/>
      <dgm:t>
        <a:bodyPr/>
        <a:lstStyle/>
        <a:p>
          <a:endParaRPr lang="en-ZA"/>
        </a:p>
      </dgm:t>
    </dgm:pt>
    <dgm:pt modelId="{1A5F96AB-3F97-4CA5-BF6D-CC6BC6FD550B}">
      <dgm:prSet custT="1"/>
      <dgm:spPr/>
      <dgm:t>
        <a:bodyPr lIns="91440"/>
        <a:lstStyle/>
        <a:p>
          <a:pPr rtl="0"/>
          <a:r>
            <a:rPr lang="en-ZA" sz="1800" dirty="0" smtClean="0"/>
            <a:t>10. Roads</a:t>
          </a:r>
          <a:endParaRPr lang="en-ZA" sz="1800" dirty="0"/>
        </a:p>
      </dgm:t>
    </dgm:pt>
    <dgm:pt modelId="{950E1B8C-6CF1-4B44-8324-137ABF336DDA}" type="parTrans" cxnId="{5AA210D5-8535-4A75-A6F4-E69EE0C2CB0A}">
      <dgm:prSet/>
      <dgm:spPr/>
      <dgm:t>
        <a:bodyPr/>
        <a:lstStyle/>
        <a:p>
          <a:endParaRPr lang="en-ZA"/>
        </a:p>
      </dgm:t>
    </dgm:pt>
    <dgm:pt modelId="{1E9DF897-0266-4493-B099-022D37336F40}" type="sibTrans" cxnId="{5AA210D5-8535-4A75-A6F4-E69EE0C2CB0A}">
      <dgm:prSet/>
      <dgm:spPr/>
      <dgm:t>
        <a:bodyPr/>
        <a:lstStyle/>
        <a:p>
          <a:endParaRPr lang="en-ZA"/>
        </a:p>
      </dgm:t>
    </dgm:pt>
    <dgm:pt modelId="{3DED0219-B217-4A24-8F02-835D1D102B19}">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Delivery contexts of rural and city  municipalities</a:t>
          </a:r>
          <a:endParaRPr lang="en-ZA" dirty="0"/>
        </a:p>
      </dgm:t>
    </dgm:pt>
    <dgm:pt modelId="{A4B63FEA-1259-47FA-91CD-4B593D35F6F1}" type="parTrans" cxnId="{2BAF08B1-8FD4-4E67-8478-4C6DA9CF69BD}">
      <dgm:prSet/>
      <dgm:spPr/>
      <dgm:t>
        <a:bodyPr/>
        <a:lstStyle/>
        <a:p>
          <a:endParaRPr lang="en-ZA"/>
        </a:p>
      </dgm:t>
    </dgm:pt>
    <dgm:pt modelId="{52E88DAD-16F4-482B-BEB5-EF2FAC7AA65A}" type="sibTrans" cxnId="{2BAF08B1-8FD4-4E67-8478-4C6DA9CF69BD}">
      <dgm:prSet/>
      <dgm:spPr/>
      <dgm:t>
        <a:bodyPr/>
        <a:lstStyle/>
        <a:p>
          <a:endParaRPr lang="en-ZA"/>
        </a:p>
      </dgm:t>
    </dgm:pt>
    <dgm:pt modelId="{E2FCB3CD-473F-4F83-98F9-FDE4869FB6DA}">
      <dgm:prSet custT="1"/>
      <dgm:spPr/>
      <dgm:t>
        <a:bodyPr lIns="91440"/>
        <a:lstStyle/>
        <a:p>
          <a:pPr rtl="0"/>
          <a:r>
            <a:rPr lang="en-ZA" sz="1800" dirty="0" smtClean="0"/>
            <a:t>12. Delivering municipal services in rural areas</a:t>
          </a:r>
          <a:endParaRPr lang="en-ZA" sz="1800" dirty="0"/>
        </a:p>
      </dgm:t>
    </dgm:pt>
    <dgm:pt modelId="{2CB0251D-9C48-44A2-9AF9-4FB116D240A9}" type="parTrans" cxnId="{D8280855-6E67-4EAB-9638-E41A222A0F8E}">
      <dgm:prSet/>
      <dgm:spPr/>
      <dgm:t>
        <a:bodyPr/>
        <a:lstStyle/>
        <a:p>
          <a:endParaRPr lang="en-ZA"/>
        </a:p>
      </dgm:t>
    </dgm:pt>
    <dgm:pt modelId="{D5474AB4-48CE-4AAA-BC9B-440A6A63A75A}" type="sibTrans" cxnId="{D8280855-6E67-4EAB-9638-E41A222A0F8E}">
      <dgm:prSet/>
      <dgm:spPr/>
      <dgm:t>
        <a:bodyPr/>
        <a:lstStyle/>
        <a:p>
          <a:endParaRPr lang="en-ZA"/>
        </a:p>
      </dgm:t>
    </dgm:pt>
    <dgm:pt modelId="{3A1CD81C-163A-4100-A7A8-2F41A30028F7}">
      <dgm:prSet custT="1"/>
      <dgm:spPr/>
      <dgm:t>
        <a:bodyPr lIns="91440"/>
        <a:lstStyle/>
        <a:p>
          <a:pPr rtl="0"/>
          <a:r>
            <a:rPr lang="en-ZA" sz="1800" dirty="0" smtClean="0"/>
            <a:t>13. Cities and the management of the built environment</a:t>
          </a:r>
          <a:endParaRPr lang="en-ZA" sz="1800" dirty="0"/>
        </a:p>
      </dgm:t>
    </dgm:pt>
    <dgm:pt modelId="{A3D2FB1C-5C9A-4336-9AF1-96F69E85144D}" type="parTrans" cxnId="{A21F828E-64EB-473A-8B03-1355A61E7EDD}">
      <dgm:prSet/>
      <dgm:spPr/>
      <dgm:t>
        <a:bodyPr/>
        <a:lstStyle/>
        <a:p>
          <a:endParaRPr lang="en-ZA"/>
        </a:p>
      </dgm:t>
    </dgm:pt>
    <dgm:pt modelId="{8B270EE6-E403-48B5-942B-68D84404C7D6}" type="sibTrans" cxnId="{A21F828E-64EB-473A-8B03-1355A61E7EDD}">
      <dgm:prSet/>
      <dgm:spPr/>
      <dgm:t>
        <a:bodyPr/>
        <a:lstStyle/>
        <a:p>
          <a:endParaRPr lang="en-ZA"/>
        </a:p>
      </dgm:t>
    </dgm:pt>
    <dgm:pt modelId="{D7B9BED7-35E0-4629-AA78-6FF878EDFCE4}">
      <dgm:prSet custT="1"/>
      <dgm:spPr/>
      <dgm:t>
        <a:bodyPr lIns="91440" rIns="91440"/>
        <a:lstStyle/>
        <a:p>
          <a:pPr marL="173038" indent="-173038" rtl="0">
            <a:tabLst>
              <a:tab pos="568325" algn="l"/>
            </a:tabLst>
          </a:pPr>
          <a:r>
            <a:rPr lang="en-ZA" sz="1800" dirty="0" smtClean="0"/>
            <a:t>3.   Intergovernmental relations and the local government 	fiscal framework</a:t>
          </a:r>
          <a:endParaRPr lang="en-ZA" sz="1800" dirty="0"/>
        </a:p>
      </dgm:t>
    </dgm:pt>
    <dgm:pt modelId="{D09EE93A-CE9D-40C7-B74F-6FF7E9BB7CE8}" type="parTrans" cxnId="{72787F9C-DC56-42D1-A8BF-985CD2BE5555}">
      <dgm:prSet/>
      <dgm:spPr/>
      <dgm:t>
        <a:bodyPr/>
        <a:lstStyle/>
        <a:p>
          <a:endParaRPr lang="en-GB"/>
        </a:p>
      </dgm:t>
    </dgm:pt>
    <dgm:pt modelId="{72446EF2-119E-4ED6-9D45-9CCC54732A32}" type="sibTrans" cxnId="{72787F9C-DC56-42D1-A8BF-985CD2BE5555}">
      <dgm:prSet/>
      <dgm:spPr/>
      <dgm:t>
        <a:bodyPr/>
        <a:lstStyle/>
        <a:p>
          <a:endParaRPr lang="en-GB"/>
        </a:p>
      </dgm:t>
    </dgm:pt>
    <dgm:pt modelId="{2309176A-0693-4A58-97A6-963EEB0A9BA1}">
      <dgm:prSet custT="1">
        <dgm:style>
          <a:lnRef idx="0">
            <a:schemeClr val="accent4"/>
          </a:lnRef>
          <a:fillRef idx="3">
            <a:schemeClr val="accent4"/>
          </a:fillRef>
          <a:effectRef idx="3">
            <a:schemeClr val="accent4"/>
          </a:effectRef>
          <a:fontRef idx="minor">
            <a:schemeClr val="lt1"/>
          </a:fontRef>
        </dgm:style>
      </dgm:prSet>
      <dgm:spPr/>
      <dgm:t>
        <a:bodyPr lIns="91440"/>
        <a:lstStyle/>
        <a:p>
          <a:pPr rtl="0"/>
          <a:r>
            <a:rPr lang="en-ZA" sz="1800" dirty="0" smtClean="0">
              <a:solidFill>
                <a:schemeClr val="bg1"/>
              </a:solidFill>
            </a:rPr>
            <a:t>6.   Leveraging private finance</a:t>
          </a:r>
          <a:endParaRPr lang="en-ZA" sz="1800" dirty="0">
            <a:solidFill>
              <a:schemeClr val="bg1"/>
            </a:solidFill>
          </a:endParaRPr>
        </a:p>
      </dgm:t>
    </dgm:pt>
    <dgm:pt modelId="{A5DCCB9C-20BA-4421-A882-F39381289177}" type="parTrans" cxnId="{87B41839-8A2F-4A89-A6E1-7653C0DD56C1}">
      <dgm:prSet/>
      <dgm:spPr/>
      <dgm:t>
        <a:bodyPr/>
        <a:lstStyle/>
        <a:p>
          <a:endParaRPr lang="en-GB"/>
        </a:p>
      </dgm:t>
    </dgm:pt>
    <dgm:pt modelId="{59EC7636-9762-4547-89C5-D65E86D3A453}" type="sibTrans" cxnId="{87B41839-8A2F-4A89-A6E1-7653C0DD56C1}">
      <dgm:prSet/>
      <dgm:spPr/>
      <dgm:t>
        <a:bodyPr/>
        <a:lstStyle/>
        <a:p>
          <a:endParaRPr lang="en-GB"/>
        </a:p>
      </dgm:t>
    </dgm:pt>
    <dgm:pt modelId="{3554A08E-C031-4584-BDF4-27FB15F4AA85}">
      <dgm:prSet custT="1">
        <dgm:style>
          <a:lnRef idx="0">
            <a:schemeClr val="accent4"/>
          </a:lnRef>
          <a:fillRef idx="3">
            <a:schemeClr val="accent4"/>
          </a:fillRef>
          <a:effectRef idx="3">
            <a:schemeClr val="accent4"/>
          </a:effectRef>
          <a:fontRef idx="minor">
            <a:schemeClr val="lt1"/>
          </a:fontRef>
        </dgm:style>
      </dgm:prSet>
      <dgm:spPr/>
      <dgm:t>
        <a:bodyPr/>
        <a:lstStyle/>
        <a:p>
          <a:pPr rtl="0"/>
          <a:r>
            <a:rPr lang="en-ZA" sz="1800" dirty="0" smtClean="0">
              <a:solidFill>
                <a:schemeClr val="bg1"/>
              </a:solidFill>
            </a:rPr>
            <a:t>7.   Managing municipal personnel </a:t>
          </a:r>
          <a:endParaRPr lang="en-ZA" sz="1800" dirty="0">
            <a:solidFill>
              <a:schemeClr val="bg1"/>
            </a:solidFill>
          </a:endParaRPr>
        </a:p>
      </dgm:t>
    </dgm:pt>
    <dgm:pt modelId="{EC10C217-EF32-4025-A953-06810D4EADCF}" type="parTrans" cxnId="{8AFFEFEF-1B8F-43C3-BDD8-56A22D2D5AE2}">
      <dgm:prSet/>
      <dgm:spPr/>
      <dgm:t>
        <a:bodyPr/>
        <a:lstStyle/>
        <a:p>
          <a:endParaRPr lang="en-GB"/>
        </a:p>
      </dgm:t>
    </dgm:pt>
    <dgm:pt modelId="{572388FC-66E0-491B-90C1-7F21D618BFAD}" type="sibTrans" cxnId="{8AFFEFEF-1B8F-43C3-BDD8-56A22D2D5AE2}">
      <dgm:prSet/>
      <dgm:spPr/>
      <dgm:t>
        <a:bodyPr/>
        <a:lstStyle/>
        <a:p>
          <a:endParaRPr lang="en-GB"/>
        </a:p>
      </dgm:t>
    </dgm:pt>
    <dgm:pt modelId="{9A114C04-C9F4-43DE-9C5F-128F1F294C37}">
      <dgm:prSet custT="1"/>
      <dgm:spPr/>
      <dgm:t>
        <a:bodyPr lIns="91440"/>
        <a:lstStyle/>
        <a:p>
          <a:pPr rtl="0"/>
          <a:r>
            <a:rPr lang="en-ZA" sz="1800" dirty="0" smtClean="0"/>
            <a:t>11. Solid waste services </a:t>
          </a:r>
          <a:endParaRPr lang="en-ZA" sz="1800" dirty="0"/>
        </a:p>
      </dgm:t>
    </dgm:pt>
    <dgm:pt modelId="{8C7BA1DA-EA98-4DB4-998F-0E6265E3C1F2}" type="parTrans" cxnId="{A9F29AF9-21E4-42E4-9708-C3F091706078}">
      <dgm:prSet/>
      <dgm:spPr/>
      <dgm:t>
        <a:bodyPr/>
        <a:lstStyle/>
        <a:p>
          <a:endParaRPr lang="en-GB"/>
        </a:p>
      </dgm:t>
    </dgm:pt>
    <dgm:pt modelId="{7DCA96CF-F21E-41CB-90B2-6C19DD923233}" type="sibTrans" cxnId="{A9F29AF9-21E4-42E4-9708-C3F091706078}">
      <dgm:prSet/>
      <dgm:spPr/>
      <dgm:t>
        <a:bodyPr/>
        <a:lstStyle/>
        <a:p>
          <a:endParaRPr lang="en-GB"/>
        </a:p>
      </dgm:t>
    </dgm:pt>
    <dgm:pt modelId="{992354F8-9415-4B12-883F-33C244AF5746}" type="pres">
      <dgm:prSet presAssocID="{A5691637-7AD3-4692-A502-110E0A1C55DC}" presName="Name0" presStyleCnt="0">
        <dgm:presLayoutVars>
          <dgm:dir/>
          <dgm:animLvl val="lvl"/>
          <dgm:resizeHandles val="exact"/>
        </dgm:presLayoutVars>
      </dgm:prSet>
      <dgm:spPr/>
      <dgm:t>
        <a:bodyPr/>
        <a:lstStyle/>
        <a:p>
          <a:endParaRPr lang="en-ZA"/>
        </a:p>
      </dgm:t>
    </dgm:pt>
    <dgm:pt modelId="{451983CF-969D-4593-8C28-581FD30914BF}" type="pres">
      <dgm:prSet presAssocID="{032FA2C9-37FB-4864-967B-43E27C5FBFE8}" presName="linNode" presStyleCnt="0"/>
      <dgm:spPr/>
      <dgm:t>
        <a:bodyPr/>
        <a:lstStyle/>
        <a:p>
          <a:endParaRPr lang="en-GB"/>
        </a:p>
      </dgm:t>
    </dgm:pt>
    <dgm:pt modelId="{2F8DAB41-B90B-46C4-8D8D-7F7036ED35B9}" type="pres">
      <dgm:prSet presAssocID="{032FA2C9-37FB-4864-967B-43E27C5FBFE8}" presName="parentText" presStyleLbl="node1" presStyleIdx="0" presStyleCnt="4" custScaleX="101124" custScaleY="87874" custLinFactNeighborX="-7606" custLinFactNeighborY="3114">
        <dgm:presLayoutVars>
          <dgm:chMax val="1"/>
          <dgm:bulletEnabled val="1"/>
        </dgm:presLayoutVars>
      </dgm:prSet>
      <dgm:spPr/>
      <dgm:t>
        <a:bodyPr/>
        <a:lstStyle/>
        <a:p>
          <a:endParaRPr lang="en-ZA"/>
        </a:p>
      </dgm:t>
    </dgm:pt>
    <dgm:pt modelId="{3C5ABF6D-A7E9-47A3-8D4A-8979C4A4F676}" type="pres">
      <dgm:prSet presAssocID="{032FA2C9-37FB-4864-967B-43E27C5FBFE8}" presName="descendantText" presStyleLbl="alignAccFollowNode1" presStyleIdx="0" presStyleCnt="4" custScaleX="161210" custScaleY="107752" custLinFactNeighborX="25" custLinFactNeighborY="3749">
        <dgm:presLayoutVars>
          <dgm:bulletEnabled val="1"/>
        </dgm:presLayoutVars>
      </dgm:prSet>
      <dgm:spPr/>
      <dgm:t>
        <a:bodyPr/>
        <a:lstStyle/>
        <a:p>
          <a:endParaRPr lang="en-ZA"/>
        </a:p>
      </dgm:t>
    </dgm:pt>
    <dgm:pt modelId="{EC2AFF5E-4940-43C1-84A7-D95F5C781473}" type="pres">
      <dgm:prSet presAssocID="{55BEEC71-83A5-45E2-A4FA-0BD23FAB3B0C}" presName="sp" presStyleCnt="0"/>
      <dgm:spPr/>
      <dgm:t>
        <a:bodyPr/>
        <a:lstStyle/>
        <a:p>
          <a:endParaRPr lang="en-GB"/>
        </a:p>
      </dgm:t>
    </dgm:pt>
    <dgm:pt modelId="{DED511A8-23EA-45D1-A9DE-E86DEBF99C17}" type="pres">
      <dgm:prSet presAssocID="{C8EF402A-2D27-4A3B-866C-B37A7DCE9E7B}" presName="linNode" presStyleCnt="0"/>
      <dgm:spPr/>
      <dgm:t>
        <a:bodyPr/>
        <a:lstStyle/>
        <a:p>
          <a:endParaRPr lang="en-GB"/>
        </a:p>
      </dgm:t>
    </dgm:pt>
    <dgm:pt modelId="{08772317-41EB-4784-95BC-D68632F3ECAE}" type="pres">
      <dgm:prSet presAssocID="{C8EF402A-2D27-4A3B-866C-B37A7DCE9E7B}" presName="parentText" presStyleLbl="node1" presStyleIdx="1" presStyleCnt="4" custScaleX="101124" custScaleY="87874" custLinFactNeighborX="-14" custLinFactNeighborY="2209">
        <dgm:presLayoutVars>
          <dgm:chMax val="1"/>
          <dgm:bulletEnabled val="1"/>
        </dgm:presLayoutVars>
      </dgm:prSet>
      <dgm:spPr/>
      <dgm:t>
        <a:bodyPr/>
        <a:lstStyle/>
        <a:p>
          <a:endParaRPr lang="en-ZA"/>
        </a:p>
      </dgm:t>
    </dgm:pt>
    <dgm:pt modelId="{CF5A6355-07AE-414C-9A77-792E91EE4A09}" type="pres">
      <dgm:prSet presAssocID="{C8EF402A-2D27-4A3B-866C-B37A7DCE9E7B}" presName="descendantText" presStyleLbl="alignAccFollowNode1" presStyleIdx="1" presStyleCnt="4" custScaleX="161210" custScaleY="107480" custLinFactNeighborX="168" custLinFactNeighborY="3838">
        <dgm:presLayoutVars>
          <dgm:bulletEnabled val="1"/>
        </dgm:presLayoutVars>
      </dgm:prSet>
      <dgm:spPr/>
      <dgm:t>
        <a:bodyPr/>
        <a:lstStyle/>
        <a:p>
          <a:endParaRPr lang="en-ZA"/>
        </a:p>
      </dgm:t>
    </dgm:pt>
    <dgm:pt modelId="{E32E97C7-26E0-456C-8650-C8A41BB256C5}" type="pres">
      <dgm:prSet presAssocID="{0DBAE795-5CC2-4FFC-B339-6BD43FFFE2BB}" presName="sp" presStyleCnt="0"/>
      <dgm:spPr/>
      <dgm:t>
        <a:bodyPr/>
        <a:lstStyle/>
        <a:p>
          <a:endParaRPr lang="en-GB"/>
        </a:p>
      </dgm:t>
    </dgm:pt>
    <dgm:pt modelId="{1D9F4B4F-CBCD-469B-8B9F-D5026B18BC45}" type="pres">
      <dgm:prSet presAssocID="{682D8C5E-AFCE-4A9D-B7A7-B1C963B5D748}" presName="linNode" presStyleCnt="0"/>
      <dgm:spPr/>
      <dgm:t>
        <a:bodyPr/>
        <a:lstStyle/>
        <a:p>
          <a:endParaRPr lang="en-GB"/>
        </a:p>
      </dgm:t>
    </dgm:pt>
    <dgm:pt modelId="{58762F33-0311-4E78-B704-907ACAF251FB}" type="pres">
      <dgm:prSet presAssocID="{682D8C5E-AFCE-4A9D-B7A7-B1C963B5D748}" presName="parentText" presStyleLbl="node1" presStyleIdx="2" presStyleCnt="4" custScaleX="101124" custScaleY="87874" custLinFactNeighborX="-14" custLinFactNeighborY="2460">
        <dgm:presLayoutVars>
          <dgm:chMax val="1"/>
          <dgm:bulletEnabled val="1"/>
        </dgm:presLayoutVars>
      </dgm:prSet>
      <dgm:spPr/>
      <dgm:t>
        <a:bodyPr/>
        <a:lstStyle/>
        <a:p>
          <a:endParaRPr lang="en-ZA"/>
        </a:p>
      </dgm:t>
    </dgm:pt>
    <dgm:pt modelId="{EFB78068-A999-428A-9FA8-40FCC6B41A97}" type="pres">
      <dgm:prSet presAssocID="{682D8C5E-AFCE-4A9D-B7A7-B1C963B5D748}" presName="descendantText" presStyleLbl="alignAccFollowNode1" presStyleIdx="2" presStyleCnt="4" custScaleX="161210" custScaleY="104009" custLinFactNeighborX="25" custLinFactNeighborY="1105">
        <dgm:presLayoutVars>
          <dgm:bulletEnabled val="1"/>
        </dgm:presLayoutVars>
      </dgm:prSet>
      <dgm:spPr/>
      <dgm:t>
        <a:bodyPr/>
        <a:lstStyle/>
        <a:p>
          <a:endParaRPr lang="en-ZA"/>
        </a:p>
      </dgm:t>
    </dgm:pt>
    <dgm:pt modelId="{AE171A29-010C-46D4-A720-9AB41A81179C}" type="pres">
      <dgm:prSet presAssocID="{E91224C2-5F2F-4659-B413-5A1A532E7223}" presName="sp" presStyleCnt="0"/>
      <dgm:spPr/>
      <dgm:t>
        <a:bodyPr/>
        <a:lstStyle/>
        <a:p>
          <a:endParaRPr lang="en-GB"/>
        </a:p>
      </dgm:t>
    </dgm:pt>
    <dgm:pt modelId="{DA734178-967C-4707-B9B2-B904DBEA3206}" type="pres">
      <dgm:prSet presAssocID="{3DED0219-B217-4A24-8F02-835D1D102B19}" presName="linNode" presStyleCnt="0"/>
      <dgm:spPr/>
      <dgm:t>
        <a:bodyPr/>
        <a:lstStyle/>
        <a:p>
          <a:endParaRPr lang="en-GB"/>
        </a:p>
      </dgm:t>
    </dgm:pt>
    <dgm:pt modelId="{B288659A-F748-410F-9AA8-867E160A79EA}" type="pres">
      <dgm:prSet presAssocID="{3DED0219-B217-4A24-8F02-835D1D102B19}" presName="parentText" presStyleLbl="node1" presStyleIdx="3" presStyleCnt="4" custScaleX="101124" custScaleY="87874" custLinFactNeighborX="-14" custLinFactNeighborY="265">
        <dgm:presLayoutVars>
          <dgm:chMax val="1"/>
          <dgm:bulletEnabled val="1"/>
        </dgm:presLayoutVars>
      </dgm:prSet>
      <dgm:spPr/>
      <dgm:t>
        <a:bodyPr/>
        <a:lstStyle/>
        <a:p>
          <a:endParaRPr lang="en-ZA"/>
        </a:p>
      </dgm:t>
    </dgm:pt>
    <dgm:pt modelId="{5C4A15E4-122D-43D7-BD1F-FB64A02337D3}" type="pres">
      <dgm:prSet presAssocID="{3DED0219-B217-4A24-8F02-835D1D102B19}" presName="descendantText" presStyleLbl="alignAccFollowNode1" presStyleIdx="3" presStyleCnt="4" custScaleX="161210" custScaleY="107688" custLinFactNeighborX="25" custLinFactNeighborY="7525">
        <dgm:presLayoutVars>
          <dgm:bulletEnabled val="1"/>
        </dgm:presLayoutVars>
      </dgm:prSet>
      <dgm:spPr/>
      <dgm:t>
        <a:bodyPr/>
        <a:lstStyle/>
        <a:p>
          <a:endParaRPr lang="en-ZA"/>
        </a:p>
      </dgm:t>
    </dgm:pt>
  </dgm:ptLst>
  <dgm:cxnLst>
    <dgm:cxn modelId="{87E20E7B-81EA-4781-A892-FD8DDE22DCDC}" type="presOf" srcId="{E2FCB3CD-473F-4F83-98F9-FDE4869FB6DA}" destId="{5C4A15E4-122D-43D7-BD1F-FB64A02337D3}" srcOrd="0" destOrd="0" presId="urn:microsoft.com/office/officeart/2005/8/layout/vList5"/>
    <dgm:cxn modelId="{06BDC904-AD77-43AF-9842-5D1A4C963FF9}" type="presOf" srcId="{52508D9F-FC14-4133-88EC-7C806CC91838}" destId="{3C5ABF6D-A7E9-47A3-8D4A-8979C4A4F676}" srcOrd="0" destOrd="1" presId="urn:microsoft.com/office/officeart/2005/8/layout/vList5"/>
    <dgm:cxn modelId="{1D5D11D8-AB35-44C4-ADBF-E1671737277A}" type="presOf" srcId="{6B44F70A-9226-4487-BE68-1FBC2DEC86BF}" destId="{CF5A6355-07AE-414C-9A77-792E91EE4A09}" srcOrd="0" destOrd="1" presId="urn:microsoft.com/office/officeart/2005/8/layout/vList5"/>
    <dgm:cxn modelId="{86E6E82A-043F-4148-A025-FCF220336B22}" type="presOf" srcId="{A5691637-7AD3-4692-A502-110E0A1C55DC}" destId="{992354F8-9415-4B12-883F-33C244AF5746}" srcOrd="0" destOrd="0" presId="urn:microsoft.com/office/officeart/2005/8/layout/vList5"/>
    <dgm:cxn modelId="{9CE6AAA0-2A77-4268-AA52-9D41550D314A}" type="presOf" srcId="{B4C4433C-937B-4163-AB69-A176C36CD3E4}" destId="{3C5ABF6D-A7E9-47A3-8D4A-8979C4A4F676}" srcOrd="0" destOrd="0" presId="urn:microsoft.com/office/officeart/2005/8/layout/vList5"/>
    <dgm:cxn modelId="{87B0C5B8-02E4-47FD-A71C-1905B9F8AE35}" type="presOf" srcId="{D7B9BED7-35E0-4629-AA78-6FF878EDFCE4}" destId="{3C5ABF6D-A7E9-47A3-8D4A-8979C4A4F676}" srcOrd="0" destOrd="2" presId="urn:microsoft.com/office/officeart/2005/8/layout/vList5"/>
    <dgm:cxn modelId="{49E2CDC0-66EF-4748-AECB-73C0F30D926D}" srcId="{032FA2C9-37FB-4864-967B-43E27C5FBFE8}" destId="{52508D9F-FC14-4133-88EC-7C806CC91838}" srcOrd="1" destOrd="0" parTransId="{4D794F88-78AD-46A8-AAEF-AF46EC0BE30E}" sibTransId="{AF5AF8B9-7D04-4F6D-913E-9624EF038F61}"/>
    <dgm:cxn modelId="{0BED9DDF-FC2D-453B-8849-9160C003CEFA}" type="presOf" srcId="{9A114C04-C9F4-43DE-9C5F-128F1F294C37}" destId="{EFB78068-A999-428A-9FA8-40FCC6B41A97}" srcOrd="0" destOrd="3" presId="urn:microsoft.com/office/officeart/2005/8/layout/vList5"/>
    <dgm:cxn modelId="{A9F29AF9-21E4-42E4-9708-C3F091706078}" srcId="{682D8C5E-AFCE-4A9D-B7A7-B1C963B5D748}" destId="{9A114C04-C9F4-43DE-9C5F-128F1F294C37}" srcOrd="3" destOrd="0" parTransId="{8C7BA1DA-EA98-4DB4-998F-0E6265E3C1F2}" sibTransId="{7DCA96CF-F21E-41CB-90B2-6C19DD923233}"/>
    <dgm:cxn modelId="{018073B2-01B8-4231-9F64-F3147E310CDC}" type="presOf" srcId="{2309176A-0693-4A58-97A6-963EEB0A9BA1}" destId="{CF5A6355-07AE-414C-9A77-792E91EE4A09}" srcOrd="0" destOrd="2" presId="urn:microsoft.com/office/officeart/2005/8/layout/vList5"/>
    <dgm:cxn modelId="{D8280855-6E67-4EAB-9638-E41A222A0F8E}" srcId="{3DED0219-B217-4A24-8F02-835D1D102B19}" destId="{E2FCB3CD-473F-4F83-98F9-FDE4869FB6DA}" srcOrd="0" destOrd="0" parTransId="{2CB0251D-9C48-44A2-9AF9-4FB116D240A9}" sibTransId="{D5474AB4-48CE-4AAA-BC9B-440A6A63A75A}"/>
    <dgm:cxn modelId="{87B41839-8A2F-4A89-A6E1-7653C0DD56C1}" srcId="{C8EF402A-2D27-4A3B-866C-B37A7DCE9E7B}" destId="{2309176A-0693-4A58-97A6-963EEB0A9BA1}" srcOrd="2" destOrd="0" parTransId="{A5DCCB9C-20BA-4421-A882-F39381289177}" sibTransId="{59EC7636-9762-4547-89C5-D65E86D3A453}"/>
    <dgm:cxn modelId="{620F510F-6424-42E7-9CDC-7B79CF3149B0}" srcId="{C8EF402A-2D27-4A3B-866C-B37A7DCE9E7B}" destId="{101C427B-9182-496B-9D7D-0369E9F345C0}" srcOrd="0" destOrd="0" parTransId="{A521A879-173A-4CE4-A146-824E86B8413A}" sibTransId="{80335A9D-22A0-4FF9-A1E9-FCC2496C4537}"/>
    <dgm:cxn modelId="{A5824D48-6139-49F9-A3E5-91050BD88B96}" srcId="{682D8C5E-AFCE-4A9D-B7A7-B1C963B5D748}" destId="{B8606B0B-64B6-469D-8BFD-97FFA59A7C8D}" srcOrd="1" destOrd="0" parTransId="{CFE3CAA9-2D10-4AE4-9C5C-83394FEC2FBC}" sibTransId="{8ECAFB4C-D156-4DBF-BED3-8FB3D5CD4FF1}"/>
    <dgm:cxn modelId="{611FAB34-AC7D-4E75-91BC-BBE516A647E0}" type="presOf" srcId="{682D8C5E-AFCE-4A9D-B7A7-B1C963B5D748}" destId="{58762F33-0311-4E78-B704-907ACAF251FB}" srcOrd="0" destOrd="0" presId="urn:microsoft.com/office/officeart/2005/8/layout/vList5"/>
    <dgm:cxn modelId="{810E98D5-F95B-4426-B445-9D812668CA14}" srcId="{A5691637-7AD3-4692-A502-110E0A1C55DC}" destId="{C8EF402A-2D27-4A3B-866C-B37A7DCE9E7B}" srcOrd="1" destOrd="0" parTransId="{C67833BD-0AAF-4B90-85DB-D72CE17E4919}" sibTransId="{0DBAE795-5CC2-4FFC-B339-6BD43FFFE2BB}"/>
    <dgm:cxn modelId="{5C088B27-2B7D-4392-9785-F64F669DBF05}" type="presOf" srcId="{101C427B-9182-496B-9D7D-0369E9F345C0}" destId="{CF5A6355-07AE-414C-9A77-792E91EE4A09}" srcOrd="0" destOrd="0" presId="urn:microsoft.com/office/officeart/2005/8/layout/vList5"/>
    <dgm:cxn modelId="{CE77E3D9-58F7-4D9E-8DDE-A7060DE778E7}" srcId="{A5691637-7AD3-4692-A502-110E0A1C55DC}" destId="{032FA2C9-37FB-4864-967B-43E27C5FBFE8}" srcOrd="0" destOrd="0" parTransId="{1FEC1B40-1070-475C-B1B6-3098A0F00B88}" sibTransId="{55BEEC71-83A5-45E2-A4FA-0BD23FAB3B0C}"/>
    <dgm:cxn modelId="{052F32EF-FC0E-42D0-A2AB-8D1020530589}" type="presOf" srcId="{1A5F96AB-3F97-4CA5-BF6D-CC6BC6FD550B}" destId="{EFB78068-A999-428A-9FA8-40FCC6B41A97}" srcOrd="0" destOrd="2" presId="urn:microsoft.com/office/officeart/2005/8/layout/vList5"/>
    <dgm:cxn modelId="{260B4E7A-DE3F-42B9-866F-8F4C7EAC781A}" type="presOf" srcId="{3A1CD81C-163A-4100-A7A8-2F41A30028F7}" destId="{5C4A15E4-122D-43D7-BD1F-FB64A02337D3}" srcOrd="0" destOrd="1" presId="urn:microsoft.com/office/officeart/2005/8/layout/vList5"/>
    <dgm:cxn modelId="{6ED71B9B-4F0D-4549-888D-98FCA38665F7}" type="presOf" srcId="{3554A08E-C031-4584-BDF4-27FB15F4AA85}" destId="{CF5A6355-07AE-414C-9A77-792E91EE4A09}" srcOrd="0" destOrd="3" presId="urn:microsoft.com/office/officeart/2005/8/layout/vList5"/>
    <dgm:cxn modelId="{2BAF08B1-8FD4-4E67-8478-4C6DA9CF69BD}" srcId="{A5691637-7AD3-4692-A502-110E0A1C55DC}" destId="{3DED0219-B217-4A24-8F02-835D1D102B19}" srcOrd="3" destOrd="0" parTransId="{A4B63FEA-1259-47FA-91CD-4B593D35F6F1}" sibTransId="{52E88DAD-16F4-482B-BEB5-EF2FAC7AA65A}"/>
    <dgm:cxn modelId="{ECD75D1F-263B-4808-A407-AA70523371FA}" type="presOf" srcId="{C8EF402A-2D27-4A3B-866C-B37A7DCE9E7B}" destId="{08772317-41EB-4784-95BC-D68632F3ECAE}" srcOrd="0" destOrd="0" presId="urn:microsoft.com/office/officeart/2005/8/layout/vList5"/>
    <dgm:cxn modelId="{FE24161D-6B8F-4DA6-BD32-D0AA917D992A}" srcId="{A5691637-7AD3-4692-A502-110E0A1C55DC}" destId="{682D8C5E-AFCE-4A9D-B7A7-B1C963B5D748}" srcOrd="2" destOrd="0" parTransId="{57CAE369-AE2E-4130-A7F9-E452AEA545C4}" sibTransId="{E91224C2-5F2F-4659-B413-5A1A532E7223}"/>
    <dgm:cxn modelId="{C682F77F-17AF-40F5-987E-90127B9E42FD}" type="presOf" srcId="{BBE6D07A-80D6-4A56-B3EF-F02632D121AC}" destId="{EFB78068-A999-428A-9FA8-40FCC6B41A97}" srcOrd="0" destOrd="0" presId="urn:microsoft.com/office/officeart/2005/8/layout/vList5"/>
    <dgm:cxn modelId="{5AA210D5-8535-4A75-A6F4-E69EE0C2CB0A}" srcId="{682D8C5E-AFCE-4A9D-B7A7-B1C963B5D748}" destId="{1A5F96AB-3F97-4CA5-BF6D-CC6BC6FD550B}" srcOrd="2" destOrd="0" parTransId="{950E1B8C-6CF1-4B44-8324-137ABF336DDA}" sibTransId="{1E9DF897-0266-4493-B099-022D37336F40}"/>
    <dgm:cxn modelId="{D72D1B38-5085-496F-A833-1DFAEB014FAC}" srcId="{682D8C5E-AFCE-4A9D-B7A7-B1C963B5D748}" destId="{BBE6D07A-80D6-4A56-B3EF-F02632D121AC}" srcOrd="0" destOrd="0" parTransId="{80F3966F-1483-4E31-8612-3863D0314DF9}" sibTransId="{5D1D47CB-95C1-4D5C-937A-5DC5AD98EE37}"/>
    <dgm:cxn modelId="{A21F828E-64EB-473A-8B03-1355A61E7EDD}" srcId="{3DED0219-B217-4A24-8F02-835D1D102B19}" destId="{3A1CD81C-163A-4100-A7A8-2F41A30028F7}" srcOrd="1" destOrd="0" parTransId="{A3D2FB1C-5C9A-4336-9AF1-96F69E85144D}" sibTransId="{8B270EE6-E403-48B5-942B-68D84404C7D6}"/>
    <dgm:cxn modelId="{8AFFEFEF-1B8F-43C3-BDD8-56A22D2D5AE2}" srcId="{C8EF402A-2D27-4A3B-866C-B37A7DCE9E7B}" destId="{3554A08E-C031-4584-BDF4-27FB15F4AA85}" srcOrd="3" destOrd="0" parTransId="{EC10C217-EF32-4025-A953-06810D4EADCF}" sibTransId="{572388FC-66E0-491B-90C1-7F21D618BFAD}"/>
    <dgm:cxn modelId="{C5DD628D-188F-4C02-A8C9-12B36529651C}" type="presOf" srcId="{3DED0219-B217-4A24-8F02-835D1D102B19}" destId="{B288659A-F748-410F-9AA8-867E160A79EA}" srcOrd="0" destOrd="0" presId="urn:microsoft.com/office/officeart/2005/8/layout/vList5"/>
    <dgm:cxn modelId="{9224D6D3-085A-4BC7-ACBD-3CC5453BC2F1}" type="presOf" srcId="{B8606B0B-64B6-469D-8BFD-97FFA59A7C8D}" destId="{EFB78068-A999-428A-9FA8-40FCC6B41A97}" srcOrd="0" destOrd="1" presId="urn:microsoft.com/office/officeart/2005/8/layout/vList5"/>
    <dgm:cxn modelId="{8EC792EC-C300-4035-B644-9F2CACB9A69C}" type="presOf" srcId="{032FA2C9-37FB-4864-967B-43E27C5FBFE8}" destId="{2F8DAB41-B90B-46C4-8D8D-7F7036ED35B9}" srcOrd="0" destOrd="0" presId="urn:microsoft.com/office/officeart/2005/8/layout/vList5"/>
    <dgm:cxn modelId="{72787F9C-DC56-42D1-A8BF-985CD2BE5555}" srcId="{032FA2C9-37FB-4864-967B-43E27C5FBFE8}" destId="{D7B9BED7-35E0-4629-AA78-6FF878EDFCE4}" srcOrd="2" destOrd="0" parTransId="{D09EE93A-CE9D-40C7-B74F-6FF7E9BB7CE8}" sibTransId="{72446EF2-119E-4ED6-9D45-9CCC54732A32}"/>
    <dgm:cxn modelId="{872C0E69-36E6-4903-AA5D-8967FE612594}" srcId="{032FA2C9-37FB-4864-967B-43E27C5FBFE8}" destId="{B4C4433C-937B-4163-AB69-A176C36CD3E4}" srcOrd="0" destOrd="0" parTransId="{D95884F8-CA4B-4E56-83D3-B2B1782A6A59}" sibTransId="{72A841B7-766B-4577-BCB1-B1D28DCE2C02}"/>
    <dgm:cxn modelId="{74B17592-2A28-4CA7-AA4C-C79F3E681BC3}" srcId="{C8EF402A-2D27-4A3B-866C-B37A7DCE9E7B}" destId="{6B44F70A-9226-4487-BE68-1FBC2DEC86BF}" srcOrd="1" destOrd="0" parTransId="{23D7A17E-EEF9-4C5B-8B9E-608C5F24F702}" sibTransId="{A17A0507-DAE3-4A0B-AB4C-AE0810355427}"/>
    <dgm:cxn modelId="{4CFA7148-0820-4B05-A915-0DCD30F976CD}" type="presParOf" srcId="{992354F8-9415-4B12-883F-33C244AF5746}" destId="{451983CF-969D-4593-8C28-581FD30914BF}" srcOrd="0" destOrd="0" presId="urn:microsoft.com/office/officeart/2005/8/layout/vList5"/>
    <dgm:cxn modelId="{340F81BB-C5BD-48E1-85DC-73B0B6FE2151}" type="presParOf" srcId="{451983CF-969D-4593-8C28-581FD30914BF}" destId="{2F8DAB41-B90B-46C4-8D8D-7F7036ED35B9}" srcOrd="0" destOrd="0" presId="urn:microsoft.com/office/officeart/2005/8/layout/vList5"/>
    <dgm:cxn modelId="{B89A80B0-EFFF-421A-A46B-726028571929}" type="presParOf" srcId="{451983CF-969D-4593-8C28-581FD30914BF}" destId="{3C5ABF6D-A7E9-47A3-8D4A-8979C4A4F676}" srcOrd="1" destOrd="0" presId="urn:microsoft.com/office/officeart/2005/8/layout/vList5"/>
    <dgm:cxn modelId="{995646A2-9BC9-4F35-9AC2-7E2E4E99596C}" type="presParOf" srcId="{992354F8-9415-4B12-883F-33C244AF5746}" destId="{EC2AFF5E-4940-43C1-84A7-D95F5C781473}" srcOrd="1" destOrd="0" presId="urn:microsoft.com/office/officeart/2005/8/layout/vList5"/>
    <dgm:cxn modelId="{DC8EE432-D0AC-4A1D-BC21-EEDA2AF0959F}" type="presParOf" srcId="{992354F8-9415-4B12-883F-33C244AF5746}" destId="{DED511A8-23EA-45D1-A9DE-E86DEBF99C17}" srcOrd="2" destOrd="0" presId="urn:microsoft.com/office/officeart/2005/8/layout/vList5"/>
    <dgm:cxn modelId="{69526874-CED1-4C21-9F97-853D1DDC01A9}" type="presParOf" srcId="{DED511A8-23EA-45D1-A9DE-E86DEBF99C17}" destId="{08772317-41EB-4784-95BC-D68632F3ECAE}" srcOrd="0" destOrd="0" presId="urn:microsoft.com/office/officeart/2005/8/layout/vList5"/>
    <dgm:cxn modelId="{14D8C351-F724-4890-BC66-EB83B08F4DC7}" type="presParOf" srcId="{DED511A8-23EA-45D1-A9DE-E86DEBF99C17}" destId="{CF5A6355-07AE-414C-9A77-792E91EE4A09}" srcOrd="1" destOrd="0" presId="urn:microsoft.com/office/officeart/2005/8/layout/vList5"/>
    <dgm:cxn modelId="{098D0DE2-CE9F-4096-8544-69C5A88BEFB3}" type="presParOf" srcId="{992354F8-9415-4B12-883F-33C244AF5746}" destId="{E32E97C7-26E0-456C-8650-C8A41BB256C5}" srcOrd="3" destOrd="0" presId="urn:microsoft.com/office/officeart/2005/8/layout/vList5"/>
    <dgm:cxn modelId="{DF5FB9FC-4D74-49A2-A48D-984178948359}" type="presParOf" srcId="{992354F8-9415-4B12-883F-33C244AF5746}" destId="{1D9F4B4F-CBCD-469B-8B9F-D5026B18BC45}" srcOrd="4" destOrd="0" presId="urn:microsoft.com/office/officeart/2005/8/layout/vList5"/>
    <dgm:cxn modelId="{EC547348-B521-4C83-A7D4-72A78E9306D5}" type="presParOf" srcId="{1D9F4B4F-CBCD-469B-8B9F-D5026B18BC45}" destId="{58762F33-0311-4E78-B704-907ACAF251FB}" srcOrd="0" destOrd="0" presId="urn:microsoft.com/office/officeart/2005/8/layout/vList5"/>
    <dgm:cxn modelId="{EBCFC792-214D-4CAE-A423-181C13311B36}" type="presParOf" srcId="{1D9F4B4F-CBCD-469B-8B9F-D5026B18BC45}" destId="{EFB78068-A999-428A-9FA8-40FCC6B41A97}" srcOrd="1" destOrd="0" presId="urn:microsoft.com/office/officeart/2005/8/layout/vList5"/>
    <dgm:cxn modelId="{830B1A7B-0C37-4CBE-BA0B-4DB071075D0F}" type="presParOf" srcId="{992354F8-9415-4B12-883F-33C244AF5746}" destId="{AE171A29-010C-46D4-A720-9AB41A81179C}" srcOrd="5" destOrd="0" presId="urn:microsoft.com/office/officeart/2005/8/layout/vList5"/>
    <dgm:cxn modelId="{B3A8BCE0-1E7B-4655-9978-E5DF75C7115D}" type="presParOf" srcId="{992354F8-9415-4B12-883F-33C244AF5746}" destId="{DA734178-967C-4707-B9B2-B904DBEA3206}" srcOrd="6" destOrd="0" presId="urn:microsoft.com/office/officeart/2005/8/layout/vList5"/>
    <dgm:cxn modelId="{AB52433F-0409-4995-B88C-FBE45DC50B26}" type="presParOf" srcId="{DA734178-967C-4707-B9B2-B904DBEA3206}" destId="{B288659A-F748-410F-9AA8-867E160A79EA}" srcOrd="0" destOrd="0" presId="urn:microsoft.com/office/officeart/2005/8/layout/vList5"/>
    <dgm:cxn modelId="{4E2A6B3F-C16B-428A-A4EF-88589DD5E5B3}" type="presParOf" srcId="{DA734178-967C-4707-B9B2-B904DBEA3206}" destId="{5C4A15E4-122D-43D7-BD1F-FB64A02337D3}"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B12337F-F171-425A-BF28-3B74743F8045}"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B6E2C773-194D-49E0-8DBC-C74DF4C6D676}">
      <dgm:prSet>
        <dgm:style>
          <a:lnRef idx="0">
            <a:schemeClr val="accent2"/>
          </a:lnRef>
          <a:fillRef idx="3">
            <a:schemeClr val="accent2"/>
          </a:fillRef>
          <a:effectRef idx="3">
            <a:schemeClr val="accent2"/>
          </a:effectRef>
          <a:fontRef idx="minor">
            <a:schemeClr val="lt1"/>
          </a:fontRef>
        </dgm:style>
      </dgm:prSet>
      <dgm:spPr/>
      <dgm:t>
        <a:bodyPr/>
        <a:lstStyle/>
        <a:p>
          <a:pPr rtl="0"/>
          <a:r>
            <a:rPr lang="en-GB" dirty="0" smtClean="0"/>
            <a:t>Contribution to GDP</a:t>
          </a:r>
          <a:endParaRPr lang="en-ZA" dirty="0"/>
        </a:p>
      </dgm:t>
    </dgm:pt>
    <dgm:pt modelId="{60CA1A13-D72E-4E4A-9317-6C2A8FB713AC}" type="parTrans" cxnId="{CEEE69B9-966C-474B-9259-3AF3B28186D0}">
      <dgm:prSet/>
      <dgm:spPr/>
      <dgm:t>
        <a:bodyPr/>
        <a:lstStyle/>
        <a:p>
          <a:endParaRPr lang="en-ZA"/>
        </a:p>
      </dgm:t>
    </dgm:pt>
    <dgm:pt modelId="{E8B37E17-9859-458A-9643-C995D63903DB}" type="sibTrans" cxnId="{CEEE69B9-966C-474B-9259-3AF3B28186D0}">
      <dgm:prSet/>
      <dgm:spPr/>
      <dgm:t>
        <a:bodyPr/>
        <a:lstStyle/>
        <a:p>
          <a:endParaRPr lang="en-ZA"/>
        </a:p>
      </dgm:t>
    </dgm:pt>
    <dgm:pt modelId="{C9FB25C9-1A6F-4D4C-A86F-6A9FE368558B}">
      <dgm:prSet custT="1"/>
      <dgm:spPr/>
      <dgm:t>
        <a:bodyPr rIns="91440"/>
        <a:lstStyle/>
        <a:p>
          <a:pPr rtl="0">
            <a:spcAft>
              <a:spcPts val="1200"/>
            </a:spcAft>
          </a:pPr>
          <a:r>
            <a:rPr lang="en-ZA" sz="2400" dirty="0" smtClean="0"/>
            <a:t>LG expenditure averages about 6.9% of GDP</a:t>
          </a:r>
          <a:endParaRPr lang="en-GB" sz="2400" dirty="0"/>
        </a:p>
      </dgm:t>
    </dgm:pt>
    <dgm:pt modelId="{30D25DCC-A5B6-4885-9354-0C34A4CD4076}" type="parTrans" cxnId="{97C07053-7552-4079-9FB6-650FC20A8061}">
      <dgm:prSet/>
      <dgm:spPr/>
      <dgm:t>
        <a:bodyPr/>
        <a:lstStyle/>
        <a:p>
          <a:endParaRPr lang="en-ZA"/>
        </a:p>
      </dgm:t>
    </dgm:pt>
    <dgm:pt modelId="{94C637F3-65A7-436F-A443-CF0F68FBDFF2}" type="sibTrans" cxnId="{97C07053-7552-4079-9FB6-650FC20A8061}">
      <dgm:prSet/>
      <dgm:spPr/>
      <dgm:t>
        <a:bodyPr/>
        <a:lstStyle/>
        <a:p>
          <a:endParaRPr lang="en-ZA"/>
        </a:p>
      </dgm:t>
    </dgm:pt>
    <dgm:pt modelId="{5C210BEE-A312-42D4-B8EE-CA6CEA59D798}">
      <dgm:prSet custT="1"/>
      <dgm:spPr/>
      <dgm:t>
        <a:bodyPr rIns="91440"/>
        <a:lstStyle/>
        <a:p>
          <a:pPr rtl="0">
            <a:spcAft>
              <a:spcPts val="1200"/>
            </a:spcAft>
          </a:pPr>
          <a:r>
            <a:rPr lang="en-GB" sz="2400" dirty="0" smtClean="0"/>
            <a:t>Approximately 80% of GDP generated in the 27 largest cities</a:t>
          </a:r>
          <a:endParaRPr lang="en-ZA" sz="2400" dirty="0"/>
        </a:p>
      </dgm:t>
    </dgm:pt>
    <dgm:pt modelId="{A815F03F-DCBB-4771-B1CF-5D76C8233733}" type="parTrans" cxnId="{8D4537FE-FC83-4785-A27B-98B99CF043DA}">
      <dgm:prSet/>
      <dgm:spPr/>
      <dgm:t>
        <a:bodyPr/>
        <a:lstStyle/>
        <a:p>
          <a:endParaRPr lang="en-ZA"/>
        </a:p>
      </dgm:t>
    </dgm:pt>
    <dgm:pt modelId="{F30A3917-9C65-4541-A643-BE4EB28D7195}" type="sibTrans" cxnId="{8D4537FE-FC83-4785-A27B-98B99CF043DA}">
      <dgm:prSet/>
      <dgm:spPr/>
      <dgm:t>
        <a:bodyPr/>
        <a:lstStyle/>
        <a:p>
          <a:endParaRPr lang="en-ZA"/>
        </a:p>
      </dgm:t>
    </dgm:pt>
    <dgm:pt modelId="{0587D7A6-2F50-440C-8046-A017C8D8AEA6}">
      <dgm:prSet>
        <dgm:style>
          <a:lnRef idx="0">
            <a:schemeClr val="accent2"/>
          </a:lnRef>
          <a:fillRef idx="3">
            <a:schemeClr val="accent2"/>
          </a:fillRef>
          <a:effectRef idx="3">
            <a:schemeClr val="accent2"/>
          </a:effectRef>
          <a:fontRef idx="minor">
            <a:schemeClr val="lt1"/>
          </a:fontRef>
        </dgm:style>
      </dgm:prSet>
      <dgm:spPr/>
      <dgm:t>
        <a:bodyPr/>
        <a:lstStyle/>
        <a:p>
          <a:pPr rtl="0"/>
          <a:r>
            <a:rPr lang="en-GB" dirty="0" smtClean="0"/>
            <a:t>Contribution to infrastructure investment</a:t>
          </a:r>
          <a:endParaRPr lang="en-ZA" dirty="0"/>
        </a:p>
      </dgm:t>
    </dgm:pt>
    <dgm:pt modelId="{C7BFC4D8-AA87-427F-A0F0-398940C2710E}" type="parTrans" cxnId="{2A66FE21-6E6B-4D1B-B2C3-0D30B452EB70}">
      <dgm:prSet/>
      <dgm:spPr/>
      <dgm:t>
        <a:bodyPr/>
        <a:lstStyle/>
        <a:p>
          <a:endParaRPr lang="en-ZA"/>
        </a:p>
      </dgm:t>
    </dgm:pt>
    <dgm:pt modelId="{71306445-4DD4-401C-BB45-E1819846912D}" type="sibTrans" cxnId="{2A66FE21-6E6B-4D1B-B2C3-0D30B452EB70}">
      <dgm:prSet/>
      <dgm:spPr/>
      <dgm:t>
        <a:bodyPr/>
        <a:lstStyle/>
        <a:p>
          <a:endParaRPr lang="en-ZA"/>
        </a:p>
      </dgm:t>
    </dgm:pt>
    <dgm:pt modelId="{4E781152-0912-4C7A-9B3B-A5A35742F28A}">
      <dgm:prSet custT="1"/>
      <dgm:spPr/>
      <dgm:t>
        <a:bodyPr/>
        <a:lstStyle/>
        <a:p>
          <a:pPr rtl="0">
            <a:spcAft>
              <a:spcPts val="1800"/>
            </a:spcAft>
          </a:pPr>
          <a:r>
            <a:rPr lang="en-GB" sz="2400" dirty="0" smtClean="0"/>
            <a:t>LG responsible for 15.9% of total public sector infrastructure expenditure</a:t>
          </a:r>
          <a:endParaRPr lang="en-GB" sz="2400" dirty="0"/>
        </a:p>
      </dgm:t>
    </dgm:pt>
    <dgm:pt modelId="{1185FAF9-9531-49E8-B75B-B661525CA560}" type="parTrans" cxnId="{C5728D7D-D558-463C-B60E-B84DF2BEAB01}">
      <dgm:prSet/>
      <dgm:spPr/>
      <dgm:t>
        <a:bodyPr/>
        <a:lstStyle/>
        <a:p>
          <a:endParaRPr lang="en-ZA"/>
        </a:p>
      </dgm:t>
    </dgm:pt>
    <dgm:pt modelId="{4E37F12F-BC8A-458F-9B22-B0D4BB8FED6B}" type="sibTrans" cxnId="{C5728D7D-D558-463C-B60E-B84DF2BEAB01}">
      <dgm:prSet/>
      <dgm:spPr/>
      <dgm:t>
        <a:bodyPr/>
        <a:lstStyle/>
        <a:p>
          <a:endParaRPr lang="en-ZA"/>
        </a:p>
      </dgm:t>
    </dgm:pt>
    <dgm:pt modelId="{7DC02409-9BF6-45A1-9A61-0AC7FDE139B8}">
      <dgm:prSet custT="1"/>
      <dgm:spPr/>
      <dgm:t>
        <a:bodyPr rIns="91440"/>
        <a:lstStyle/>
        <a:p>
          <a:pPr rtl="0">
            <a:spcAft>
              <a:spcPts val="1200"/>
            </a:spcAft>
          </a:pPr>
          <a:r>
            <a:rPr lang="en-GB" sz="2400" dirty="0" smtClean="0"/>
            <a:t>LG infrastructure and services are essential inputs to the rest of the economy</a:t>
          </a:r>
          <a:endParaRPr lang="en-ZA" sz="2400" dirty="0"/>
        </a:p>
      </dgm:t>
    </dgm:pt>
    <dgm:pt modelId="{14451E7C-9098-4891-A7A8-FA070FD5E28D}" type="parTrans" cxnId="{176441AA-6604-493A-806A-818ADF81B56B}">
      <dgm:prSet/>
      <dgm:spPr/>
      <dgm:t>
        <a:bodyPr/>
        <a:lstStyle/>
        <a:p>
          <a:endParaRPr lang="en-US"/>
        </a:p>
      </dgm:t>
    </dgm:pt>
    <dgm:pt modelId="{98465B46-1F5C-426E-818D-FB258566E8F8}" type="sibTrans" cxnId="{176441AA-6604-493A-806A-818ADF81B56B}">
      <dgm:prSet/>
      <dgm:spPr/>
      <dgm:t>
        <a:bodyPr/>
        <a:lstStyle/>
        <a:p>
          <a:endParaRPr lang="en-US"/>
        </a:p>
      </dgm:t>
    </dgm:pt>
    <dgm:pt modelId="{CDB48A30-E5F7-4EBF-AB2B-08B1D2A549F0}">
      <dgm:prSet custT="1"/>
      <dgm:spPr/>
      <dgm:t>
        <a:bodyPr/>
        <a:lstStyle/>
        <a:p>
          <a:pPr rtl="0">
            <a:spcAft>
              <a:spcPts val="1800"/>
            </a:spcAft>
          </a:pPr>
          <a:r>
            <a:rPr lang="en-GB" sz="2400" dirty="0" smtClean="0"/>
            <a:t>Share is declining due to more rapid growth in capital expenditures by provinces and public enterprises</a:t>
          </a:r>
          <a:endParaRPr lang="en-GB" sz="2400" dirty="0"/>
        </a:p>
      </dgm:t>
    </dgm:pt>
    <dgm:pt modelId="{52584155-CFAC-4AD9-9779-BBB010E31B45}" type="parTrans" cxnId="{0ECA7CE8-F748-4A23-9F24-F5EB9F987302}">
      <dgm:prSet/>
      <dgm:spPr/>
      <dgm:t>
        <a:bodyPr/>
        <a:lstStyle/>
        <a:p>
          <a:endParaRPr lang="en-US"/>
        </a:p>
      </dgm:t>
    </dgm:pt>
    <dgm:pt modelId="{8844B024-BD1A-4DEC-88F7-BC755312524C}" type="sibTrans" cxnId="{0ECA7CE8-F748-4A23-9F24-F5EB9F987302}">
      <dgm:prSet/>
      <dgm:spPr/>
      <dgm:t>
        <a:bodyPr/>
        <a:lstStyle/>
        <a:p>
          <a:endParaRPr lang="en-US"/>
        </a:p>
      </dgm:t>
    </dgm:pt>
    <dgm:pt modelId="{DF5CCDBE-4AAE-4728-85C5-26079F16C2F4}" type="pres">
      <dgm:prSet presAssocID="{9B12337F-F171-425A-BF28-3B74743F8045}" presName="Name0" presStyleCnt="0">
        <dgm:presLayoutVars>
          <dgm:dir/>
          <dgm:animLvl val="lvl"/>
          <dgm:resizeHandles val="exact"/>
        </dgm:presLayoutVars>
      </dgm:prSet>
      <dgm:spPr/>
      <dgm:t>
        <a:bodyPr/>
        <a:lstStyle/>
        <a:p>
          <a:endParaRPr lang="en-ZA"/>
        </a:p>
      </dgm:t>
    </dgm:pt>
    <dgm:pt modelId="{EBA1855F-5EC2-44A5-ABDE-191DCA55F76A}" type="pres">
      <dgm:prSet presAssocID="{B6E2C773-194D-49E0-8DBC-C74DF4C6D676}" presName="linNode" presStyleCnt="0"/>
      <dgm:spPr/>
    </dgm:pt>
    <dgm:pt modelId="{A6EB27BE-BE4A-45B5-BD0E-2A864684662E}" type="pres">
      <dgm:prSet presAssocID="{B6E2C773-194D-49E0-8DBC-C74DF4C6D676}" presName="parentText" presStyleLbl="node1" presStyleIdx="0" presStyleCnt="2" custScaleX="65357" custScaleY="114462">
        <dgm:presLayoutVars>
          <dgm:chMax val="1"/>
          <dgm:bulletEnabled val="1"/>
        </dgm:presLayoutVars>
      </dgm:prSet>
      <dgm:spPr/>
      <dgm:t>
        <a:bodyPr/>
        <a:lstStyle/>
        <a:p>
          <a:endParaRPr lang="en-ZA"/>
        </a:p>
      </dgm:t>
    </dgm:pt>
    <dgm:pt modelId="{1281C65F-3F8F-438C-B139-CE18CDC0770D}" type="pres">
      <dgm:prSet presAssocID="{B6E2C773-194D-49E0-8DBC-C74DF4C6D676}" presName="descendantText" presStyleLbl="alignAccFollowNode1" presStyleIdx="0" presStyleCnt="2" custScaleX="133069" custScaleY="144033">
        <dgm:presLayoutVars>
          <dgm:bulletEnabled val="1"/>
        </dgm:presLayoutVars>
      </dgm:prSet>
      <dgm:spPr/>
      <dgm:t>
        <a:bodyPr/>
        <a:lstStyle/>
        <a:p>
          <a:endParaRPr lang="en-ZA"/>
        </a:p>
      </dgm:t>
    </dgm:pt>
    <dgm:pt modelId="{F6D6DD4E-EDAE-4B6C-B0AE-4A6C7E057798}" type="pres">
      <dgm:prSet presAssocID="{E8B37E17-9859-458A-9643-C995D63903DB}" presName="sp" presStyleCnt="0"/>
      <dgm:spPr/>
    </dgm:pt>
    <dgm:pt modelId="{6184600E-C6C8-46C7-AFE6-9FC67E106A2F}" type="pres">
      <dgm:prSet presAssocID="{0587D7A6-2F50-440C-8046-A017C8D8AEA6}" presName="linNode" presStyleCnt="0"/>
      <dgm:spPr/>
    </dgm:pt>
    <dgm:pt modelId="{DAD0886C-EFF0-479E-A25C-252A10C784F8}" type="pres">
      <dgm:prSet presAssocID="{0587D7A6-2F50-440C-8046-A017C8D8AEA6}" presName="parentText" presStyleLbl="node1" presStyleIdx="1" presStyleCnt="2" custScaleX="61884" custScaleY="100373" custLinFactNeighborX="-33" custLinFactNeighborY="1062">
        <dgm:presLayoutVars>
          <dgm:chMax val="1"/>
          <dgm:bulletEnabled val="1"/>
        </dgm:presLayoutVars>
      </dgm:prSet>
      <dgm:spPr/>
      <dgm:t>
        <a:bodyPr/>
        <a:lstStyle/>
        <a:p>
          <a:endParaRPr lang="en-ZA"/>
        </a:p>
      </dgm:t>
    </dgm:pt>
    <dgm:pt modelId="{3896DF0D-1929-499A-B2AE-4FB31F7684E3}" type="pres">
      <dgm:prSet presAssocID="{0587D7A6-2F50-440C-8046-A017C8D8AEA6}" presName="descendantText" presStyleLbl="alignAccFollowNode1" presStyleIdx="1" presStyleCnt="2" custScaleX="126717" custScaleY="123379" custLinFactNeighborX="2718" custLinFactNeighborY="49">
        <dgm:presLayoutVars>
          <dgm:bulletEnabled val="1"/>
        </dgm:presLayoutVars>
      </dgm:prSet>
      <dgm:spPr/>
      <dgm:t>
        <a:bodyPr/>
        <a:lstStyle/>
        <a:p>
          <a:endParaRPr lang="en-ZA"/>
        </a:p>
      </dgm:t>
    </dgm:pt>
  </dgm:ptLst>
  <dgm:cxnLst>
    <dgm:cxn modelId="{176441AA-6604-493A-806A-818ADF81B56B}" srcId="{B6E2C773-194D-49E0-8DBC-C74DF4C6D676}" destId="{7DC02409-9BF6-45A1-9A61-0AC7FDE139B8}" srcOrd="1" destOrd="0" parTransId="{14451E7C-9098-4891-A7A8-FA070FD5E28D}" sibTransId="{98465B46-1F5C-426E-818D-FB258566E8F8}"/>
    <dgm:cxn modelId="{42D44E7E-B73E-4F22-9942-6E22D9D25576}" type="presOf" srcId="{9B12337F-F171-425A-BF28-3B74743F8045}" destId="{DF5CCDBE-4AAE-4728-85C5-26079F16C2F4}" srcOrd="0" destOrd="0" presId="urn:microsoft.com/office/officeart/2005/8/layout/vList5"/>
    <dgm:cxn modelId="{394863E9-72F0-4680-B197-2EB534AEAD55}" type="presOf" srcId="{B6E2C773-194D-49E0-8DBC-C74DF4C6D676}" destId="{A6EB27BE-BE4A-45B5-BD0E-2A864684662E}" srcOrd="0" destOrd="0" presId="urn:microsoft.com/office/officeart/2005/8/layout/vList5"/>
    <dgm:cxn modelId="{3A61D36B-D241-4F79-BA7A-6FB062BCF3B7}" type="presOf" srcId="{4E781152-0912-4C7A-9B3B-A5A35742F28A}" destId="{3896DF0D-1929-499A-B2AE-4FB31F7684E3}" srcOrd="0" destOrd="0" presId="urn:microsoft.com/office/officeart/2005/8/layout/vList5"/>
    <dgm:cxn modelId="{42B995B7-575B-4693-9B65-8BDA52CFC057}" type="presOf" srcId="{C9FB25C9-1A6F-4D4C-A86F-6A9FE368558B}" destId="{1281C65F-3F8F-438C-B139-CE18CDC0770D}" srcOrd="0" destOrd="0" presId="urn:microsoft.com/office/officeart/2005/8/layout/vList5"/>
    <dgm:cxn modelId="{F50DDE42-AF54-429B-AB5C-552690B829C9}" type="presOf" srcId="{7DC02409-9BF6-45A1-9A61-0AC7FDE139B8}" destId="{1281C65F-3F8F-438C-B139-CE18CDC0770D}" srcOrd="0" destOrd="1" presId="urn:microsoft.com/office/officeart/2005/8/layout/vList5"/>
    <dgm:cxn modelId="{ED6AA9F9-FCA0-495C-9C98-53BD77154474}" type="presOf" srcId="{0587D7A6-2F50-440C-8046-A017C8D8AEA6}" destId="{DAD0886C-EFF0-479E-A25C-252A10C784F8}" srcOrd="0" destOrd="0" presId="urn:microsoft.com/office/officeart/2005/8/layout/vList5"/>
    <dgm:cxn modelId="{97C07053-7552-4079-9FB6-650FC20A8061}" srcId="{B6E2C773-194D-49E0-8DBC-C74DF4C6D676}" destId="{C9FB25C9-1A6F-4D4C-A86F-6A9FE368558B}" srcOrd="0" destOrd="0" parTransId="{30D25DCC-A5B6-4885-9354-0C34A4CD4076}" sibTransId="{94C637F3-65A7-436F-A443-CF0F68FBDFF2}"/>
    <dgm:cxn modelId="{CA31D1D1-A9C6-4328-A9F1-493ED4936B91}" type="presOf" srcId="{CDB48A30-E5F7-4EBF-AB2B-08B1D2A549F0}" destId="{3896DF0D-1929-499A-B2AE-4FB31F7684E3}" srcOrd="0" destOrd="1" presId="urn:microsoft.com/office/officeart/2005/8/layout/vList5"/>
    <dgm:cxn modelId="{C5728D7D-D558-463C-B60E-B84DF2BEAB01}" srcId="{0587D7A6-2F50-440C-8046-A017C8D8AEA6}" destId="{4E781152-0912-4C7A-9B3B-A5A35742F28A}" srcOrd="0" destOrd="0" parTransId="{1185FAF9-9531-49E8-B75B-B661525CA560}" sibTransId="{4E37F12F-BC8A-458F-9B22-B0D4BB8FED6B}"/>
    <dgm:cxn modelId="{CEEE69B9-966C-474B-9259-3AF3B28186D0}" srcId="{9B12337F-F171-425A-BF28-3B74743F8045}" destId="{B6E2C773-194D-49E0-8DBC-C74DF4C6D676}" srcOrd="0" destOrd="0" parTransId="{60CA1A13-D72E-4E4A-9317-6C2A8FB713AC}" sibTransId="{E8B37E17-9859-458A-9643-C995D63903DB}"/>
    <dgm:cxn modelId="{8D4537FE-FC83-4785-A27B-98B99CF043DA}" srcId="{B6E2C773-194D-49E0-8DBC-C74DF4C6D676}" destId="{5C210BEE-A312-42D4-B8EE-CA6CEA59D798}" srcOrd="2" destOrd="0" parTransId="{A815F03F-DCBB-4771-B1CF-5D76C8233733}" sibTransId="{F30A3917-9C65-4541-A643-BE4EB28D7195}"/>
    <dgm:cxn modelId="{0ECA7CE8-F748-4A23-9F24-F5EB9F987302}" srcId="{0587D7A6-2F50-440C-8046-A017C8D8AEA6}" destId="{CDB48A30-E5F7-4EBF-AB2B-08B1D2A549F0}" srcOrd="1" destOrd="0" parTransId="{52584155-CFAC-4AD9-9779-BBB010E31B45}" sibTransId="{8844B024-BD1A-4DEC-88F7-BC755312524C}"/>
    <dgm:cxn modelId="{2A66FE21-6E6B-4D1B-B2C3-0D30B452EB70}" srcId="{9B12337F-F171-425A-BF28-3B74743F8045}" destId="{0587D7A6-2F50-440C-8046-A017C8D8AEA6}" srcOrd="1" destOrd="0" parTransId="{C7BFC4D8-AA87-427F-A0F0-398940C2710E}" sibTransId="{71306445-4DD4-401C-BB45-E1819846912D}"/>
    <dgm:cxn modelId="{4359DE4F-9BF8-4231-87BF-DDD0B031C4D0}" type="presOf" srcId="{5C210BEE-A312-42D4-B8EE-CA6CEA59D798}" destId="{1281C65F-3F8F-438C-B139-CE18CDC0770D}" srcOrd="0" destOrd="2" presId="urn:microsoft.com/office/officeart/2005/8/layout/vList5"/>
    <dgm:cxn modelId="{F3CCFF6A-E3D1-4DF9-BA15-63305237D802}" type="presParOf" srcId="{DF5CCDBE-4AAE-4728-85C5-26079F16C2F4}" destId="{EBA1855F-5EC2-44A5-ABDE-191DCA55F76A}" srcOrd="0" destOrd="0" presId="urn:microsoft.com/office/officeart/2005/8/layout/vList5"/>
    <dgm:cxn modelId="{8A34F14B-1434-4007-A56D-5147624AF7EC}" type="presParOf" srcId="{EBA1855F-5EC2-44A5-ABDE-191DCA55F76A}" destId="{A6EB27BE-BE4A-45B5-BD0E-2A864684662E}" srcOrd="0" destOrd="0" presId="urn:microsoft.com/office/officeart/2005/8/layout/vList5"/>
    <dgm:cxn modelId="{AA4290E3-A979-4EA1-B3AD-4253A079986F}" type="presParOf" srcId="{EBA1855F-5EC2-44A5-ABDE-191DCA55F76A}" destId="{1281C65F-3F8F-438C-B139-CE18CDC0770D}" srcOrd="1" destOrd="0" presId="urn:microsoft.com/office/officeart/2005/8/layout/vList5"/>
    <dgm:cxn modelId="{D3D465F1-3BAD-461E-A147-E39DD391D780}" type="presParOf" srcId="{DF5CCDBE-4AAE-4728-85C5-26079F16C2F4}" destId="{F6D6DD4E-EDAE-4B6C-B0AE-4A6C7E057798}" srcOrd="1" destOrd="0" presId="urn:microsoft.com/office/officeart/2005/8/layout/vList5"/>
    <dgm:cxn modelId="{09ECF918-AAA4-4543-9FAE-D62825A85E2F}" type="presParOf" srcId="{DF5CCDBE-4AAE-4728-85C5-26079F16C2F4}" destId="{6184600E-C6C8-46C7-AFE6-9FC67E106A2F}" srcOrd="2" destOrd="0" presId="urn:microsoft.com/office/officeart/2005/8/layout/vList5"/>
    <dgm:cxn modelId="{0A4148E0-6787-4486-AFC1-F60930A467D2}" type="presParOf" srcId="{6184600E-C6C8-46C7-AFE6-9FC67E106A2F}" destId="{DAD0886C-EFF0-479E-A25C-252A10C784F8}" srcOrd="0" destOrd="0" presId="urn:microsoft.com/office/officeart/2005/8/layout/vList5"/>
    <dgm:cxn modelId="{86410764-7DEB-4CF2-8C7F-7A7FA0135724}" type="presParOf" srcId="{6184600E-C6C8-46C7-AFE6-9FC67E106A2F}" destId="{3896DF0D-1929-499A-B2AE-4FB31F7684E3}"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3136B2-FF49-4D85-A1A5-E396BFF35C7D}"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en-ZA"/>
        </a:p>
      </dgm:t>
    </dgm:pt>
    <dgm:pt modelId="{1808C161-1C5E-45D4-98D3-8A4F03843AEF}">
      <dgm:prSet custT="1"/>
      <dgm:spPr/>
      <dgm:t>
        <a:bodyPr/>
        <a:lstStyle/>
        <a:p>
          <a:pPr rtl="0"/>
          <a:r>
            <a:rPr lang="en-ZA" sz="1600" dirty="0" smtClean="0"/>
            <a:t>www.treasury.gov.za/publications/igfr/2011/default.aspx</a:t>
          </a:r>
          <a:endParaRPr lang="en-ZA" sz="1600" dirty="0"/>
        </a:p>
      </dgm:t>
    </dgm:pt>
    <dgm:pt modelId="{B991E0BC-CFED-4D78-9BEF-80FB47D6B6C9}">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Detailed budget and expenditure data published on National Treasury’s website </a:t>
          </a:r>
          <a:endParaRPr lang="en-ZA" dirty="0"/>
        </a:p>
      </dgm:t>
    </dgm:pt>
    <dgm:pt modelId="{31995A18-354D-4FF7-83A4-4F9DB12023E8}" type="sibTrans" cxnId="{59E955AC-75FC-47FA-AA47-716F51DD1F37}">
      <dgm:prSet/>
      <dgm:spPr/>
      <dgm:t>
        <a:bodyPr/>
        <a:lstStyle/>
        <a:p>
          <a:endParaRPr lang="en-US"/>
        </a:p>
      </dgm:t>
    </dgm:pt>
    <dgm:pt modelId="{CB29FCD8-968F-4DE9-B070-CD8D5B0EFA6B}" type="parTrans" cxnId="{59E955AC-75FC-47FA-AA47-716F51DD1F37}">
      <dgm:prSet/>
      <dgm:spPr/>
      <dgm:t>
        <a:bodyPr/>
        <a:lstStyle/>
        <a:p>
          <a:endParaRPr lang="en-US"/>
        </a:p>
      </dgm:t>
    </dgm:pt>
    <dgm:pt modelId="{34E14418-6339-4AB6-A46B-4301335B5FF7}" type="sibTrans" cxnId="{2B5358DA-1BE0-46AD-8313-8D62B9CADE4F}">
      <dgm:prSet/>
      <dgm:spPr/>
      <dgm:t>
        <a:bodyPr/>
        <a:lstStyle/>
        <a:p>
          <a:endParaRPr lang="en-US"/>
        </a:p>
      </dgm:t>
    </dgm:pt>
    <dgm:pt modelId="{16BD87B5-7FE6-4631-9F15-4150E854CD04}" type="parTrans" cxnId="{2B5358DA-1BE0-46AD-8313-8D62B9CADE4F}">
      <dgm:prSet/>
      <dgm:spPr/>
      <dgm:t>
        <a:bodyPr/>
        <a:lstStyle/>
        <a:p>
          <a:endParaRPr lang="en-US"/>
        </a:p>
      </dgm:t>
    </dgm:pt>
    <dgm:pt modelId="{6A503600-2698-458E-8BEA-08364EA0EBF8}">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Every effort made to ensure reliability of budget and expenditure information</a:t>
          </a:r>
        </a:p>
      </dgm:t>
    </dgm:pt>
    <dgm:pt modelId="{19EC8BCE-2F72-42AE-8079-FE5DA26E4A38}" type="sibTrans" cxnId="{3CB83B54-4137-41B0-80AF-B43F2AB8C255}">
      <dgm:prSet/>
      <dgm:spPr/>
      <dgm:t>
        <a:bodyPr/>
        <a:lstStyle/>
        <a:p>
          <a:endParaRPr lang="en-ZA"/>
        </a:p>
      </dgm:t>
    </dgm:pt>
    <dgm:pt modelId="{9E2357F4-37CE-4859-8882-D65F8BFDCB06}" type="parTrans" cxnId="{3CB83B54-4137-41B0-80AF-B43F2AB8C255}">
      <dgm:prSet/>
      <dgm:spPr/>
      <dgm:t>
        <a:bodyPr/>
        <a:lstStyle/>
        <a:p>
          <a:endParaRPr lang="en-ZA"/>
        </a:p>
      </dgm:t>
    </dgm:pt>
    <dgm:pt modelId="{ACEB2EFA-EF4A-4399-9903-C3459999C598}">
      <dgm:prSet/>
      <dgm:spPr/>
      <dgm:t>
        <a:bodyPr/>
        <a:lstStyle/>
        <a:p>
          <a:pPr marL="346075" indent="-173038" rtl="0"/>
          <a:r>
            <a:rPr lang="en-ZA" dirty="0" smtClean="0"/>
            <a:t>The implementation of the Municipal Budget And Reporting Regulations </a:t>
          </a:r>
          <a:endParaRPr lang="en-ZA" dirty="0"/>
        </a:p>
      </dgm:t>
    </dgm:pt>
    <dgm:pt modelId="{4B9FEF8F-C2B6-448E-973B-288A8033DAAA}">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Factors that impact on the comparability of information over the period</a:t>
          </a:r>
          <a:endParaRPr lang="en-ZA" dirty="0"/>
        </a:p>
      </dgm:t>
    </dgm:pt>
    <dgm:pt modelId="{FCA950A1-BAAA-4DDE-AA4A-2ABE9BA9FDFE}" type="sibTrans" cxnId="{8E688282-4186-4146-A428-F9D574B781B9}">
      <dgm:prSet/>
      <dgm:spPr/>
      <dgm:t>
        <a:bodyPr/>
        <a:lstStyle/>
        <a:p>
          <a:endParaRPr lang="en-US"/>
        </a:p>
      </dgm:t>
    </dgm:pt>
    <dgm:pt modelId="{5A715237-4E69-4D9F-BAD7-99A8BEE100A5}" type="parTrans" cxnId="{8E688282-4186-4146-A428-F9D574B781B9}">
      <dgm:prSet/>
      <dgm:spPr/>
      <dgm:t>
        <a:bodyPr/>
        <a:lstStyle/>
        <a:p>
          <a:endParaRPr lang="en-US"/>
        </a:p>
      </dgm:t>
    </dgm:pt>
    <dgm:pt modelId="{2BCA23DE-D83C-4B83-958B-5887FF06BF16}" type="sibTrans" cxnId="{17F0C8DA-9032-429E-926F-625294F160EA}">
      <dgm:prSet/>
      <dgm:spPr/>
      <dgm:t>
        <a:bodyPr/>
        <a:lstStyle/>
        <a:p>
          <a:endParaRPr lang="en-ZA"/>
        </a:p>
      </dgm:t>
    </dgm:pt>
    <dgm:pt modelId="{78F0D935-A406-4767-A578-4B519EA5F728}" type="parTrans" cxnId="{17F0C8DA-9032-429E-926F-625294F160EA}">
      <dgm:prSet/>
      <dgm:spPr/>
      <dgm:t>
        <a:bodyPr/>
        <a:lstStyle/>
        <a:p>
          <a:endParaRPr lang="en-ZA"/>
        </a:p>
      </dgm:t>
    </dgm:pt>
    <dgm:pt modelId="{79A33609-4752-4F35-8D3A-8CAA307177EE}">
      <dgm:prSet/>
      <dgm:spPr/>
      <dgm:t>
        <a:bodyPr/>
        <a:lstStyle/>
        <a:p>
          <a:pPr marL="346075" indent="-173038" rtl="0"/>
          <a:r>
            <a:rPr lang="en-ZA" dirty="0" smtClean="0"/>
            <a:t>Compliance with the MFMA requirement relating to consolidated budgets and financial statements</a:t>
          </a:r>
          <a:endParaRPr lang="en-ZA" dirty="0"/>
        </a:p>
      </dgm:t>
    </dgm:pt>
    <dgm:pt modelId="{A6922605-42EF-4BD5-91D0-EFF8155D3F70}" type="parTrans" cxnId="{238779A9-2BD0-4A85-98D7-5ED002B21391}">
      <dgm:prSet/>
      <dgm:spPr/>
      <dgm:t>
        <a:bodyPr/>
        <a:lstStyle/>
        <a:p>
          <a:endParaRPr lang="en-US"/>
        </a:p>
      </dgm:t>
    </dgm:pt>
    <dgm:pt modelId="{F5B5670D-199A-489A-ABB0-C7555105E1CC}" type="sibTrans" cxnId="{238779A9-2BD0-4A85-98D7-5ED002B21391}">
      <dgm:prSet/>
      <dgm:spPr/>
      <dgm:t>
        <a:bodyPr/>
        <a:lstStyle/>
        <a:p>
          <a:endParaRPr lang="en-US"/>
        </a:p>
      </dgm:t>
    </dgm:pt>
    <dgm:pt modelId="{3F9148CC-0B1C-4025-A2AD-4431CB75EFF4}">
      <dgm:prSet/>
      <dgm:spPr/>
      <dgm:t>
        <a:bodyPr/>
        <a:lstStyle/>
        <a:p>
          <a:pPr marL="568325" indent="-225425" rtl="0"/>
          <a:r>
            <a:rPr lang="en-ZA" dirty="0" smtClean="0"/>
            <a:t>Audited financial statements for </a:t>
          </a:r>
          <a:r>
            <a:rPr lang="en-GB" dirty="0" smtClean="0"/>
            <a:t>2006/07 to 2008/09 </a:t>
          </a:r>
          <a:endParaRPr lang="en-ZA" dirty="0" smtClean="0"/>
        </a:p>
      </dgm:t>
    </dgm:pt>
    <dgm:pt modelId="{0B3C5B24-D05C-4831-9487-44BDDBECF14D}" type="parTrans" cxnId="{9AEF8BF7-79CD-4ABF-9DB6-438870DE5D8B}">
      <dgm:prSet/>
      <dgm:spPr/>
      <dgm:t>
        <a:bodyPr/>
        <a:lstStyle/>
        <a:p>
          <a:endParaRPr lang="en-US"/>
        </a:p>
      </dgm:t>
    </dgm:pt>
    <dgm:pt modelId="{8CB190F6-6CCB-4036-A329-74C15E9FB61F}" type="sibTrans" cxnId="{9AEF8BF7-79CD-4ABF-9DB6-438870DE5D8B}">
      <dgm:prSet/>
      <dgm:spPr/>
      <dgm:t>
        <a:bodyPr/>
        <a:lstStyle/>
        <a:p>
          <a:endParaRPr lang="en-US"/>
        </a:p>
      </dgm:t>
    </dgm:pt>
    <dgm:pt modelId="{5003B7E9-A1F8-4160-BD1F-77F933DD72F7}">
      <dgm:prSet/>
      <dgm:spPr/>
      <dgm:t>
        <a:bodyPr/>
        <a:lstStyle/>
        <a:p>
          <a:pPr marL="568325" indent="-225425" rtl="0"/>
          <a:r>
            <a:rPr lang="en-ZA" dirty="0" smtClean="0"/>
            <a:t>Available audited financial statements and pre-audit information for 2009/10</a:t>
          </a:r>
        </a:p>
      </dgm:t>
    </dgm:pt>
    <dgm:pt modelId="{F6F7B431-2240-4A30-AA29-DA22586CFAF7}" type="parTrans" cxnId="{C1E9DDFD-8460-4CE7-B756-40556F35DB21}">
      <dgm:prSet/>
      <dgm:spPr/>
      <dgm:t>
        <a:bodyPr/>
        <a:lstStyle/>
        <a:p>
          <a:endParaRPr lang="en-US"/>
        </a:p>
      </dgm:t>
    </dgm:pt>
    <dgm:pt modelId="{5BA728FE-0D0A-4978-95B4-EBC0BAFC818E}" type="sibTrans" cxnId="{C1E9DDFD-8460-4CE7-B756-40556F35DB21}">
      <dgm:prSet/>
      <dgm:spPr/>
      <dgm:t>
        <a:bodyPr/>
        <a:lstStyle/>
        <a:p>
          <a:endParaRPr lang="en-US"/>
        </a:p>
      </dgm:t>
    </dgm:pt>
    <dgm:pt modelId="{6A21195F-1616-4D91-8DC0-7C65177027EF}">
      <dgm:prSet/>
      <dgm:spPr/>
      <dgm:t>
        <a:bodyPr/>
        <a:lstStyle/>
        <a:p>
          <a:pPr marL="568325" indent="-225425" rtl="0"/>
          <a:r>
            <a:rPr lang="en-ZA" dirty="0" smtClean="0"/>
            <a:t>Budget and related documents for 2010/11 to 2012/13</a:t>
          </a:r>
        </a:p>
      </dgm:t>
    </dgm:pt>
    <dgm:pt modelId="{26C4F2A8-ACA3-4251-B132-DD3F55A4E650}" type="parTrans" cxnId="{DF4F77EB-3119-4250-9466-468FF6DDEF52}">
      <dgm:prSet/>
      <dgm:spPr/>
      <dgm:t>
        <a:bodyPr/>
        <a:lstStyle/>
        <a:p>
          <a:endParaRPr lang="en-US"/>
        </a:p>
      </dgm:t>
    </dgm:pt>
    <dgm:pt modelId="{0D7EDB74-6FC7-41FD-B6B7-67237F13B33B}" type="sibTrans" cxnId="{DF4F77EB-3119-4250-9466-468FF6DDEF52}">
      <dgm:prSet/>
      <dgm:spPr/>
      <dgm:t>
        <a:bodyPr/>
        <a:lstStyle/>
        <a:p>
          <a:endParaRPr lang="en-US"/>
        </a:p>
      </dgm:t>
    </dgm:pt>
    <dgm:pt modelId="{ECCB411C-5B73-4F56-A1BF-1A1F49A742DD}">
      <dgm:prSet/>
      <dgm:spPr/>
      <dgm:t>
        <a:bodyPr/>
        <a:lstStyle/>
        <a:p>
          <a:pPr marL="346075" indent="-173038" rtl="0"/>
          <a:r>
            <a:rPr lang="en-ZA" dirty="0" smtClean="0"/>
            <a:t>The following sources were used:</a:t>
          </a:r>
        </a:p>
      </dgm:t>
    </dgm:pt>
    <dgm:pt modelId="{22F40D3D-7E5C-4A2C-B644-59C3D9DE24AD}" type="parTrans" cxnId="{8939A4AF-0BBC-41E0-9385-B7F4EEBEC970}">
      <dgm:prSet/>
      <dgm:spPr/>
      <dgm:t>
        <a:bodyPr/>
        <a:lstStyle/>
        <a:p>
          <a:endParaRPr lang="en-US"/>
        </a:p>
      </dgm:t>
    </dgm:pt>
    <dgm:pt modelId="{E6E3375A-19DA-43F6-A3B2-5898DEF1BDF9}" type="sibTrans" cxnId="{8939A4AF-0BBC-41E0-9385-B7F4EEBEC970}">
      <dgm:prSet/>
      <dgm:spPr/>
      <dgm:t>
        <a:bodyPr/>
        <a:lstStyle/>
        <a:p>
          <a:endParaRPr lang="en-US"/>
        </a:p>
      </dgm:t>
    </dgm:pt>
    <dgm:pt modelId="{64F4A0CA-AB3C-4953-A021-704D3873F1EC}">
      <dgm:prSet/>
      <dgm:spPr/>
      <dgm:t>
        <a:bodyPr/>
        <a:lstStyle/>
        <a:p>
          <a:pPr marL="346075" indent="-173038" rtl="0"/>
          <a:r>
            <a:rPr lang="en-ZA" dirty="0" smtClean="0"/>
            <a:t>Replacement of the RSC levy for metros has an impact on the local government equitable share</a:t>
          </a:r>
          <a:endParaRPr lang="en-ZA" dirty="0"/>
        </a:p>
      </dgm:t>
    </dgm:pt>
    <dgm:pt modelId="{D1C4293F-3837-4ABE-9B02-20D8B14A4CD3}" type="parTrans" cxnId="{E92CDF15-2D96-4C13-9850-7CE5FDDC7B4B}">
      <dgm:prSet/>
      <dgm:spPr/>
      <dgm:t>
        <a:bodyPr/>
        <a:lstStyle/>
        <a:p>
          <a:endParaRPr lang="en-GB"/>
        </a:p>
      </dgm:t>
    </dgm:pt>
    <dgm:pt modelId="{D0999254-61FB-4D41-A242-F0F52FF28643}" type="sibTrans" cxnId="{E92CDF15-2D96-4C13-9850-7CE5FDDC7B4B}">
      <dgm:prSet/>
      <dgm:spPr/>
      <dgm:t>
        <a:bodyPr/>
        <a:lstStyle/>
        <a:p>
          <a:endParaRPr lang="en-GB"/>
        </a:p>
      </dgm:t>
    </dgm:pt>
    <dgm:pt modelId="{9552477F-8492-4687-8EBE-B62D40C6ED0E}" type="pres">
      <dgm:prSet presAssocID="{693136B2-FF49-4D85-A1A5-E396BFF35C7D}" presName="Name0" presStyleCnt="0">
        <dgm:presLayoutVars>
          <dgm:dir/>
          <dgm:animLvl val="lvl"/>
          <dgm:resizeHandles val="exact"/>
        </dgm:presLayoutVars>
      </dgm:prSet>
      <dgm:spPr/>
      <dgm:t>
        <a:bodyPr/>
        <a:lstStyle/>
        <a:p>
          <a:endParaRPr lang="en-ZA"/>
        </a:p>
      </dgm:t>
    </dgm:pt>
    <dgm:pt modelId="{BF33F11E-78A1-46F7-B773-E089D04A8B12}" type="pres">
      <dgm:prSet presAssocID="{4B9FEF8F-C2B6-448E-973B-288A8033DAAA}" presName="linNode" presStyleCnt="0"/>
      <dgm:spPr/>
      <dgm:t>
        <a:bodyPr/>
        <a:lstStyle/>
        <a:p>
          <a:endParaRPr lang="en-GB"/>
        </a:p>
      </dgm:t>
    </dgm:pt>
    <dgm:pt modelId="{855D50E1-70CC-4071-B5C6-EB842B8629D8}" type="pres">
      <dgm:prSet presAssocID="{4B9FEF8F-C2B6-448E-973B-288A8033DAAA}" presName="parentText" presStyleLbl="node1" presStyleIdx="0" presStyleCnt="3" custScaleX="95473">
        <dgm:presLayoutVars>
          <dgm:chMax val="1"/>
          <dgm:bulletEnabled val="1"/>
        </dgm:presLayoutVars>
      </dgm:prSet>
      <dgm:spPr/>
      <dgm:t>
        <a:bodyPr/>
        <a:lstStyle/>
        <a:p>
          <a:endParaRPr lang="en-US"/>
        </a:p>
      </dgm:t>
    </dgm:pt>
    <dgm:pt modelId="{9786A493-E030-493D-9AA6-87EEE6763DE5}" type="pres">
      <dgm:prSet presAssocID="{4B9FEF8F-C2B6-448E-973B-288A8033DAAA}" presName="descendantText" presStyleLbl="alignAccFollowNode1" presStyleIdx="0" presStyleCnt="3" custScaleX="103863" custScaleY="125792">
        <dgm:presLayoutVars>
          <dgm:bulletEnabled val="1"/>
        </dgm:presLayoutVars>
      </dgm:prSet>
      <dgm:spPr/>
      <dgm:t>
        <a:bodyPr/>
        <a:lstStyle/>
        <a:p>
          <a:endParaRPr lang="en-US"/>
        </a:p>
      </dgm:t>
    </dgm:pt>
    <dgm:pt modelId="{9023BEC2-EAD7-4D70-862A-711E88128395}" type="pres">
      <dgm:prSet presAssocID="{2BCA23DE-D83C-4B83-958B-5887FF06BF16}" presName="sp" presStyleCnt="0"/>
      <dgm:spPr/>
      <dgm:t>
        <a:bodyPr/>
        <a:lstStyle/>
        <a:p>
          <a:endParaRPr lang="en-GB"/>
        </a:p>
      </dgm:t>
    </dgm:pt>
    <dgm:pt modelId="{39852B32-29BE-4E5C-8CFD-E477A5B5CB8F}" type="pres">
      <dgm:prSet presAssocID="{6A503600-2698-458E-8BEA-08364EA0EBF8}" presName="linNode" presStyleCnt="0"/>
      <dgm:spPr/>
      <dgm:t>
        <a:bodyPr/>
        <a:lstStyle/>
        <a:p>
          <a:endParaRPr lang="en-GB"/>
        </a:p>
      </dgm:t>
    </dgm:pt>
    <dgm:pt modelId="{840678B9-5FA7-445D-A5EB-7388EBF8E0B1}" type="pres">
      <dgm:prSet presAssocID="{6A503600-2698-458E-8BEA-08364EA0EBF8}" presName="parentText" presStyleLbl="node1" presStyleIdx="1" presStyleCnt="3" custScaleX="95473" custScaleY="102094" custLinFactNeighborX="-12" custLinFactNeighborY="1248">
        <dgm:presLayoutVars>
          <dgm:chMax val="1"/>
          <dgm:bulletEnabled val="1"/>
        </dgm:presLayoutVars>
      </dgm:prSet>
      <dgm:spPr/>
      <dgm:t>
        <a:bodyPr/>
        <a:lstStyle/>
        <a:p>
          <a:endParaRPr lang="en-US"/>
        </a:p>
      </dgm:t>
    </dgm:pt>
    <dgm:pt modelId="{6E04C3EF-A4DA-4201-BE72-0E6C9EBD4566}" type="pres">
      <dgm:prSet presAssocID="{6A503600-2698-458E-8BEA-08364EA0EBF8}" presName="descendantText" presStyleLbl="alignAccFollowNode1" presStyleIdx="1" presStyleCnt="3" custScaleX="104376" custScaleY="124888">
        <dgm:presLayoutVars>
          <dgm:bulletEnabled val="1"/>
        </dgm:presLayoutVars>
      </dgm:prSet>
      <dgm:spPr/>
      <dgm:t>
        <a:bodyPr/>
        <a:lstStyle/>
        <a:p>
          <a:endParaRPr lang="en-US"/>
        </a:p>
      </dgm:t>
    </dgm:pt>
    <dgm:pt modelId="{583AE36D-4F41-4AA3-BA14-36F01DD41C15}" type="pres">
      <dgm:prSet presAssocID="{19EC8BCE-2F72-42AE-8079-FE5DA26E4A38}" presName="sp" presStyleCnt="0"/>
      <dgm:spPr/>
      <dgm:t>
        <a:bodyPr/>
        <a:lstStyle/>
        <a:p>
          <a:endParaRPr lang="en-GB"/>
        </a:p>
      </dgm:t>
    </dgm:pt>
    <dgm:pt modelId="{038633F9-7059-433A-B746-41D14870A073}" type="pres">
      <dgm:prSet presAssocID="{B991E0BC-CFED-4D78-9BEF-80FB47D6B6C9}" presName="linNode" presStyleCnt="0"/>
      <dgm:spPr/>
      <dgm:t>
        <a:bodyPr/>
        <a:lstStyle/>
        <a:p>
          <a:endParaRPr lang="en-GB"/>
        </a:p>
      </dgm:t>
    </dgm:pt>
    <dgm:pt modelId="{CCB4444E-F742-46A4-A768-989C360F2B73}" type="pres">
      <dgm:prSet presAssocID="{B991E0BC-CFED-4D78-9BEF-80FB47D6B6C9}" presName="parentText" presStyleLbl="node1" presStyleIdx="2" presStyleCnt="3" custScaleX="95473" custScaleY="76407">
        <dgm:presLayoutVars>
          <dgm:chMax val="1"/>
          <dgm:bulletEnabled val="1"/>
        </dgm:presLayoutVars>
      </dgm:prSet>
      <dgm:spPr/>
      <dgm:t>
        <a:bodyPr/>
        <a:lstStyle/>
        <a:p>
          <a:endParaRPr lang="en-US"/>
        </a:p>
      </dgm:t>
    </dgm:pt>
    <dgm:pt modelId="{A1821F12-2AB7-498A-9B2D-551AD5F83615}" type="pres">
      <dgm:prSet presAssocID="{B991E0BC-CFED-4D78-9BEF-80FB47D6B6C9}" presName="descendantText" presStyleLbl="alignAccFollowNode1" presStyleIdx="2" presStyleCnt="3" custScaleX="104376" custScaleY="94450">
        <dgm:presLayoutVars>
          <dgm:bulletEnabled val="1"/>
        </dgm:presLayoutVars>
      </dgm:prSet>
      <dgm:spPr/>
      <dgm:t>
        <a:bodyPr/>
        <a:lstStyle/>
        <a:p>
          <a:endParaRPr lang="en-US"/>
        </a:p>
      </dgm:t>
    </dgm:pt>
  </dgm:ptLst>
  <dgm:cxnLst>
    <dgm:cxn modelId="{2B5358DA-1BE0-46AD-8313-8D62B9CADE4F}" srcId="{B991E0BC-CFED-4D78-9BEF-80FB47D6B6C9}" destId="{1808C161-1C5E-45D4-98D3-8A4F03843AEF}" srcOrd="0" destOrd="0" parTransId="{16BD87B5-7FE6-4631-9F15-4150E854CD04}" sibTransId="{34E14418-6339-4AB6-A46B-4301335B5FF7}"/>
    <dgm:cxn modelId="{529DF86B-6822-4A6F-A3F6-DD00F33E0DE7}" type="presOf" srcId="{6A503600-2698-458E-8BEA-08364EA0EBF8}" destId="{840678B9-5FA7-445D-A5EB-7388EBF8E0B1}" srcOrd="0" destOrd="0" presId="urn:microsoft.com/office/officeart/2005/8/layout/vList5"/>
    <dgm:cxn modelId="{B2868911-75E5-4FF3-B3A4-B7D48331A2B8}" type="presOf" srcId="{693136B2-FF49-4D85-A1A5-E396BFF35C7D}" destId="{9552477F-8492-4687-8EBE-B62D40C6ED0E}" srcOrd="0" destOrd="0" presId="urn:microsoft.com/office/officeart/2005/8/layout/vList5"/>
    <dgm:cxn modelId="{E92CDF15-2D96-4C13-9850-7CE5FDDC7B4B}" srcId="{4B9FEF8F-C2B6-448E-973B-288A8033DAAA}" destId="{64F4A0CA-AB3C-4953-A021-704D3873F1EC}" srcOrd="2" destOrd="0" parTransId="{D1C4293F-3837-4ABE-9B02-20D8B14A4CD3}" sibTransId="{D0999254-61FB-4D41-A242-F0F52FF28643}"/>
    <dgm:cxn modelId="{31BFAE22-64BD-482A-A8EF-327A7EA32B22}" type="presOf" srcId="{5003B7E9-A1F8-4160-BD1F-77F933DD72F7}" destId="{6E04C3EF-A4DA-4201-BE72-0E6C9EBD4566}" srcOrd="0" destOrd="2" presId="urn:microsoft.com/office/officeart/2005/8/layout/vList5"/>
    <dgm:cxn modelId="{DBE64B40-477A-46C8-ABBB-B6137BD8D03B}" type="presOf" srcId="{79A33609-4752-4F35-8D3A-8CAA307177EE}" destId="{9786A493-E030-493D-9AA6-87EEE6763DE5}" srcOrd="0" destOrd="1" presId="urn:microsoft.com/office/officeart/2005/8/layout/vList5"/>
    <dgm:cxn modelId="{2F4333D2-7DF0-4C41-8B6A-93B59994BB2F}" type="presOf" srcId="{B991E0BC-CFED-4D78-9BEF-80FB47D6B6C9}" destId="{CCB4444E-F742-46A4-A768-989C360F2B73}" srcOrd="0" destOrd="0" presId="urn:microsoft.com/office/officeart/2005/8/layout/vList5"/>
    <dgm:cxn modelId="{825ACFBD-32D4-44E3-9397-D00B3D402284}" type="presOf" srcId="{4B9FEF8F-C2B6-448E-973B-288A8033DAAA}" destId="{855D50E1-70CC-4071-B5C6-EB842B8629D8}" srcOrd="0" destOrd="0" presId="urn:microsoft.com/office/officeart/2005/8/layout/vList5"/>
    <dgm:cxn modelId="{08EF5519-5F8D-4BF5-B425-296806EDF78C}" type="presOf" srcId="{6A21195F-1616-4D91-8DC0-7C65177027EF}" destId="{6E04C3EF-A4DA-4201-BE72-0E6C9EBD4566}" srcOrd="0" destOrd="3" presId="urn:microsoft.com/office/officeart/2005/8/layout/vList5"/>
    <dgm:cxn modelId="{17F0C8DA-9032-429E-926F-625294F160EA}" srcId="{693136B2-FF49-4D85-A1A5-E396BFF35C7D}" destId="{4B9FEF8F-C2B6-448E-973B-288A8033DAAA}" srcOrd="0" destOrd="0" parTransId="{78F0D935-A406-4767-A578-4B519EA5F728}" sibTransId="{2BCA23DE-D83C-4B83-958B-5887FF06BF16}"/>
    <dgm:cxn modelId="{DF4F77EB-3119-4250-9466-468FF6DDEF52}" srcId="{ECCB411C-5B73-4F56-A1BF-1A1F49A742DD}" destId="{6A21195F-1616-4D91-8DC0-7C65177027EF}" srcOrd="2" destOrd="0" parTransId="{26C4F2A8-ACA3-4251-B132-DD3F55A4E650}" sibTransId="{0D7EDB74-6FC7-41FD-B6B7-67237F13B33B}"/>
    <dgm:cxn modelId="{238779A9-2BD0-4A85-98D7-5ED002B21391}" srcId="{4B9FEF8F-C2B6-448E-973B-288A8033DAAA}" destId="{79A33609-4752-4F35-8D3A-8CAA307177EE}" srcOrd="1" destOrd="0" parTransId="{A6922605-42EF-4BD5-91D0-EFF8155D3F70}" sibTransId="{F5B5670D-199A-489A-ABB0-C7555105E1CC}"/>
    <dgm:cxn modelId="{C92855A0-3934-4742-938D-97CBD4962078}" type="presOf" srcId="{3F9148CC-0B1C-4025-A2AD-4431CB75EFF4}" destId="{6E04C3EF-A4DA-4201-BE72-0E6C9EBD4566}" srcOrd="0" destOrd="1" presId="urn:microsoft.com/office/officeart/2005/8/layout/vList5"/>
    <dgm:cxn modelId="{F54B479B-D493-43A6-8372-25ACD24AB331}" type="presOf" srcId="{ACEB2EFA-EF4A-4399-9903-C3459999C598}" destId="{9786A493-E030-493D-9AA6-87EEE6763DE5}" srcOrd="0" destOrd="0" presId="urn:microsoft.com/office/officeart/2005/8/layout/vList5"/>
    <dgm:cxn modelId="{3CB83B54-4137-41B0-80AF-B43F2AB8C255}" srcId="{693136B2-FF49-4D85-A1A5-E396BFF35C7D}" destId="{6A503600-2698-458E-8BEA-08364EA0EBF8}" srcOrd="1" destOrd="0" parTransId="{9E2357F4-37CE-4859-8882-D65F8BFDCB06}" sibTransId="{19EC8BCE-2F72-42AE-8079-FE5DA26E4A38}"/>
    <dgm:cxn modelId="{C1E9DDFD-8460-4CE7-B756-40556F35DB21}" srcId="{ECCB411C-5B73-4F56-A1BF-1A1F49A742DD}" destId="{5003B7E9-A1F8-4160-BD1F-77F933DD72F7}" srcOrd="1" destOrd="0" parTransId="{F6F7B431-2240-4A30-AA29-DA22586CFAF7}" sibTransId="{5BA728FE-0D0A-4978-95B4-EBC0BAFC818E}"/>
    <dgm:cxn modelId="{41B0F721-A7E0-4596-B214-2D566B3C6739}" type="presOf" srcId="{1808C161-1C5E-45D4-98D3-8A4F03843AEF}" destId="{A1821F12-2AB7-498A-9B2D-551AD5F83615}" srcOrd="0" destOrd="0" presId="urn:microsoft.com/office/officeart/2005/8/layout/vList5"/>
    <dgm:cxn modelId="{8939A4AF-0BBC-41E0-9385-B7F4EEBEC970}" srcId="{6A503600-2698-458E-8BEA-08364EA0EBF8}" destId="{ECCB411C-5B73-4F56-A1BF-1A1F49A742DD}" srcOrd="0" destOrd="0" parTransId="{22F40D3D-7E5C-4A2C-B644-59C3D9DE24AD}" sibTransId="{E6E3375A-19DA-43F6-A3B2-5898DEF1BDF9}"/>
    <dgm:cxn modelId="{DFAFCD78-8643-467E-A693-53F85258F67F}" type="presOf" srcId="{ECCB411C-5B73-4F56-A1BF-1A1F49A742DD}" destId="{6E04C3EF-A4DA-4201-BE72-0E6C9EBD4566}" srcOrd="0" destOrd="0" presId="urn:microsoft.com/office/officeart/2005/8/layout/vList5"/>
    <dgm:cxn modelId="{EAF3FEA3-47F7-4A89-8CAD-78008450AFC5}" type="presOf" srcId="{64F4A0CA-AB3C-4953-A021-704D3873F1EC}" destId="{9786A493-E030-493D-9AA6-87EEE6763DE5}" srcOrd="0" destOrd="2" presId="urn:microsoft.com/office/officeart/2005/8/layout/vList5"/>
    <dgm:cxn modelId="{8E688282-4186-4146-A428-F9D574B781B9}" srcId="{4B9FEF8F-C2B6-448E-973B-288A8033DAAA}" destId="{ACEB2EFA-EF4A-4399-9903-C3459999C598}" srcOrd="0" destOrd="0" parTransId="{5A715237-4E69-4D9F-BAD7-99A8BEE100A5}" sibTransId="{FCA950A1-BAAA-4DDE-AA4A-2ABE9BA9FDFE}"/>
    <dgm:cxn modelId="{59E955AC-75FC-47FA-AA47-716F51DD1F37}" srcId="{693136B2-FF49-4D85-A1A5-E396BFF35C7D}" destId="{B991E0BC-CFED-4D78-9BEF-80FB47D6B6C9}" srcOrd="2" destOrd="0" parTransId="{CB29FCD8-968F-4DE9-B070-CD8D5B0EFA6B}" sibTransId="{31995A18-354D-4FF7-83A4-4F9DB12023E8}"/>
    <dgm:cxn modelId="{9AEF8BF7-79CD-4ABF-9DB6-438870DE5D8B}" srcId="{ECCB411C-5B73-4F56-A1BF-1A1F49A742DD}" destId="{3F9148CC-0B1C-4025-A2AD-4431CB75EFF4}" srcOrd="0" destOrd="0" parTransId="{0B3C5B24-D05C-4831-9487-44BDDBECF14D}" sibTransId="{8CB190F6-6CCB-4036-A329-74C15E9FB61F}"/>
    <dgm:cxn modelId="{376B4D97-6147-4962-A1C6-F3DCD66F5E30}" type="presParOf" srcId="{9552477F-8492-4687-8EBE-B62D40C6ED0E}" destId="{BF33F11E-78A1-46F7-B773-E089D04A8B12}" srcOrd="0" destOrd="0" presId="urn:microsoft.com/office/officeart/2005/8/layout/vList5"/>
    <dgm:cxn modelId="{48B3D9CA-F925-4088-97F0-8FEF3D48B1F5}" type="presParOf" srcId="{BF33F11E-78A1-46F7-B773-E089D04A8B12}" destId="{855D50E1-70CC-4071-B5C6-EB842B8629D8}" srcOrd="0" destOrd="0" presId="urn:microsoft.com/office/officeart/2005/8/layout/vList5"/>
    <dgm:cxn modelId="{FD91C5E4-2119-4945-BD6E-FA2259EC4FF7}" type="presParOf" srcId="{BF33F11E-78A1-46F7-B773-E089D04A8B12}" destId="{9786A493-E030-493D-9AA6-87EEE6763DE5}" srcOrd="1" destOrd="0" presId="urn:microsoft.com/office/officeart/2005/8/layout/vList5"/>
    <dgm:cxn modelId="{2D184B2E-C5B9-4108-BD56-9AA6B6A4C40E}" type="presParOf" srcId="{9552477F-8492-4687-8EBE-B62D40C6ED0E}" destId="{9023BEC2-EAD7-4D70-862A-711E88128395}" srcOrd="1" destOrd="0" presId="urn:microsoft.com/office/officeart/2005/8/layout/vList5"/>
    <dgm:cxn modelId="{9478736B-F177-431D-9254-10FCE701D2C5}" type="presParOf" srcId="{9552477F-8492-4687-8EBE-B62D40C6ED0E}" destId="{39852B32-29BE-4E5C-8CFD-E477A5B5CB8F}" srcOrd="2" destOrd="0" presId="urn:microsoft.com/office/officeart/2005/8/layout/vList5"/>
    <dgm:cxn modelId="{51D8BBC8-4F82-4F70-B54F-82961C5ADEA8}" type="presParOf" srcId="{39852B32-29BE-4E5C-8CFD-E477A5B5CB8F}" destId="{840678B9-5FA7-445D-A5EB-7388EBF8E0B1}" srcOrd="0" destOrd="0" presId="urn:microsoft.com/office/officeart/2005/8/layout/vList5"/>
    <dgm:cxn modelId="{6996E0DA-A2A0-4A39-B0BB-F641E95D023F}" type="presParOf" srcId="{39852B32-29BE-4E5C-8CFD-E477A5B5CB8F}" destId="{6E04C3EF-A4DA-4201-BE72-0E6C9EBD4566}" srcOrd="1" destOrd="0" presId="urn:microsoft.com/office/officeart/2005/8/layout/vList5"/>
    <dgm:cxn modelId="{D64BB83A-6A75-406D-BE50-8E3FB14EB5B4}" type="presParOf" srcId="{9552477F-8492-4687-8EBE-B62D40C6ED0E}" destId="{583AE36D-4F41-4AA3-BA14-36F01DD41C15}" srcOrd="3" destOrd="0" presId="urn:microsoft.com/office/officeart/2005/8/layout/vList5"/>
    <dgm:cxn modelId="{9D643A8B-5D7B-4532-9E00-F5194BAB2842}" type="presParOf" srcId="{9552477F-8492-4687-8EBE-B62D40C6ED0E}" destId="{038633F9-7059-433A-B746-41D14870A073}" srcOrd="4" destOrd="0" presId="urn:microsoft.com/office/officeart/2005/8/layout/vList5"/>
    <dgm:cxn modelId="{7FABF00F-F931-414C-9347-E32F53FD2AA8}" type="presParOf" srcId="{038633F9-7059-433A-B746-41D14870A073}" destId="{CCB4444E-F742-46A4-A768-989C360F2B73}" srcOrd="0" destOrd="0" presId="urn:microsoft.com/office/officeart/2005/8/layout/vList5"/>
    <dgm:cxn modelId="{E0BC5CAB-22B7-4BAD-90C3-63C33B4881FE}" type="presParOf" srcId="{038633F9-7059-433A-B746-41D14870A073}" destId="{A1821F12-2AB7-498A-9B2D-551AD5F83615}"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FC0B1DC-C4CC-451C-8702-C0851AF09670}"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5634D0C5-CF46-4366-8F49-7CF3F094ECCE}">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Municipal own revenues are key to service delivery</a:t>
          </a:r>
          <a:endParaRPr lang="en-ZA" dirty="0"/>
        </a:p>
      </dgm:t>
    </dgm:pt>
    <dgm:pt modelId="{3B96C880-B243-4CE8-8541-C1AAC3B21178}" type="parTrans" cxnId="{C65EE3E1-E950-466E-9EDD-C55894486E2C}">
      <dgm:prSet/>
      <dgm:spPr/>
      <dgm:t>
        <a:bodyPr/>
        <a:lstStyle/>
        <a:p>
          <a:endParaRPr lang="en-ZA"/>
        </a:p>
      </dgm:t>
    </dgm:pt>
    <dgm:pt modelId="{F3C909DC-0046-4AB1-9C2E-735B9D29523E}" type="sibTrans" cxnId="{C65EE3E1-E950-466E-9EDD-C55894486E2C}">
      <dgm:prSet/>
      <dgm:spPr/>
      <dgm:t>
        <a:bodyPr/>
        <a:lstStyle/>
        <a:p>
          <a:endParaRPr lang="en-ZA"/>
        </a:p>
      </dgm:t>
    </dgm:pt>
    <dgm:pt modelId="{6630BF1C-5F61-455D-A493-3388D20431F0}">
      <dgm:prSet custT="1"/>
      <dgm:spPr/>
      <dgm:t>
        <a:bodyPr/>
        <a:lstStyle/>
        <a:p>
          <a:pPr rtl="0">
            <a:spcAft>
              <a:spcPts val="1200"/>
            </a:spcAft>
          </a:pPr>
          <a:r>
            <a:rPr lang="en-ZA" sz="1600" dirty="0" smtClean="0"/>
            <a:t>The revenue –service link between customers and municipalities is an important dimension of democratic local accountability</a:t>
          </a:r>
          <a:endParaRPr lang="en-ZA" sz="1600" dirty="0"/>
        </a:p>
      </dgm:t>
    </dgm:pt>
    <dgm:pt modelId="{E621224D-F280-454C-840C-EAF2B48F09A7}" type="parTrans" cxnId="{AF02106B-14B9-4E48-8AB2-BBAB4A096ED0}">
      <dgm:prSet/>
      <dgm:spPr/>
      <dgm:t>
        <a:bodyPr/>
        <a:lstStyle/>
        <a:p>
          <a:endParaRPr lang="en-ZA"/>
        </a:p>
      </dgm:t>
    </dgm:pt>
    <dgm:pt modelId="{5DEBCCE0-52FD-401A-9669-FFB86C6659B2}" type="sibTrans" cxnId="{AF02106B-14B9-4E48-8AB2-BBAB4A096ED0}">
      <dgm:prSet/>
      <dgm:spPr/>
      <dgm:t>
        <a:bodyPr/>
        <a:lstStyle/>
        <a:p>
          <a:endParaRPr lang="en-ZA"/>
        </a:p>
      </dgm:t>
    </dgm:pt>
    <dgm:pt modelId="{67843F40-BC0F-48E3-8BAA-0D96B6E20378}">
      <dgm:prSet custT="1"/>
      <dgm:spPr/>
      <dgm:t>
        <a:bodyPr/>
        <a:lstStyle/>
        <a:p>
          <a:pPr rtl="0">
            <a:spcAft>
              <a:spcPts val="1200"/>
            </a:spcAft>
          </a:pPr>
          <a:r>
            <a:rPr lang="en-ZA" sz="1600" dirty="0" smtClean="0"/>
            <a:t>National transfers recognise differences in fiscal capacity and support the extending access to basic services</a:t>
          </a:r>
          <a:endParaRPr lang="en-ZA" sz="1600" dirty="0"/>
        </a:p>
      </dgm:t>
    </dgm:pt>
    <dgm:pt modelId="{44CC254D-B95B-4C01-B9A7-48BE58C7B670}" type="parTrans" cxnId="{DCCE82CF-079F-4710-9D9B-DF36A664E357}">
      <dgm:prSet/>
      <dgm:spPr/>
      <dgm:t>
        <a:bodyPr/>
        <a:lstStyle/>
        <a:p>
          <a:endParaRPr lang="en-ZA"/>
        </a:p>
      </dgm:t>
    </dgm:pt>
    <dgm:pt modelId="{1A93D93E-CA24-4AAB-A45C-7349566A8939}" type="sibTrans" cxnId="{DCCE82CF-079F-4710-9D9B-DF36A664E357}">
      <dgm:prSet/>
      <dgm:spPr/>
      <dgm:t>
        <a:bodyPr/>
        <a:lstStyle/>
        <a:p>
          <a:endParaRPr lang="en-ZA"/>
        </a:p>
      </dgm:t>
    </dgm:pt>
    <dgm:pt modelId="{B3A7FCB8-D8AF-44DA-B222-4DDACD036124}">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Significant variation between municipalities</a:t>
          </a:r>
          <a:endParaRPr lang="en-ZA" dirty="0"/>
        </a:p>
      </dgm:t>
    </dgm:pt>
    <dgm:pt modelId="{B998522E-4FE2-47EC-A3CB-9740FAE02E77}" type="parTrans" cxnId="{74909712-776E-4F78-BACA-982E7A33E6BA}">
      <dgm:prSet/>
      <dgm:spPr/>
      <dgm:t>
        <a:bodyPr/>
        <a:lstStyle/>
        <a:p>
          <a:endParaRPr lang="en-ZA"/>
        </a:p>
      </dgm:t>
    </dgm:pt>
    <dgm:pt modelId="{77294524-556A-4276-91AC-A952657D5B0C}" type="sibTrans" cxnId="{74909712-776E-4F78-BACA-982E7A33E6BA}">
      <dgm:prSet/>
      <dgm:spPr/>
      <dgm:t>
        <a:bodyPr/>
        <a:lstStyle/>
        <a:p>
          <a:endParaRPr lang="en-ZA"/>
        </a:p>
      </dgm:t>
    </dgm:pt>
    <dgm:pt modelId="{0FD35DC3-C7D4-4C03-95CE-46CB9EEFFDDD}">
      <dgm:prSet custT="1"/>
      <dgm:spPr/>
      <dgm:t>
        <a:bodyPr/>
        <a:lstStyle/>
        <a:p>
          <a:pPr rtl="0"/>
          <a:r>
            <a:rPr lang="en-ZA" sz="1500" dirty="0" smtClean="0"/>
            <a:t>levels of revenue effort and capacity to spend</a:t>
          </a:r>
          <a:endParaRPr lang="en-ZA" sz="1500" dirty="0"/>
        </a:p>
      </dgm:t>
    </dgm:pt>
    <dgm:pt modelId="{248FA3F1-2315-49E4-A7C1-65B052996251}" type="parTrans" cxnId="{845189C0-B7B9-41F0-B1AC-217669E6A1F7}">
      <dgm:prSet/>
      <dgm:spPr/>
      <dgm:t>
        <a:bodyPr/>
        <a:lstStyle/>
        <a:p>
          <a:endParaRPr lang="en-ZA"/>
        </a:p>
      </dgm:t>
    </dgm:pt>
    <dgm:pt modelId="{FBBD4296-D252-4254-8BA4-E856398227CE}" type="sibTrans" cxnId="{845189C0-B7B9-41F0-B1AC-217669E6A1F7}">
      <dgm:prSet/>
      <dgm:spPr/>
      <dgm:t>
        <a:bodyPr/>
        <a:lstStyle/>
        <a:p>
          <a:endParaRPr lang="en-ZA"/>
        </a:p>
      </dgm:t>
    </dgm:pt>
    <dgm:pt modelId="{696D8DE3-3094-4825-BDB4-26F01D0F92A0}">
      <dgm:prSet custT="1"/>
      <dgm:spPr/>
      <dgm:t>
        <a:bodyPr/>
        <a:lstStyle/>
        <a:p>
          <a:pPr rtl="0"/>
          <a:r>
            <a:rPr lang="en-ZA" sz="1500" dirty="0" smtClean="0"/>
            <a:t>Reflects variations in:</a:t>
          </a:r>
          <a:endParaRPr lang="en-ZA" sz="1500" dirty="0"/>
        </a:p>
      </dgm:t>
    </dgm:pt>
    <dgm:pt modelId="{1A2BB192-9358-447D-B8F2-4E4FE144CD14}" type="parTrans" cxnId="{EF6ADBC1-27CF-4504-98F1-2F77663A73EA}">
      <dgm:prSet/>
      <dgm:spPr/>
      <dgm:t>
        <a:bodyPr/>
        <a:lstStyle/>
        <a:p>
          <a:endParaRPr lang="en-ZA"/>
        </a:p>
      </dgm:t>
    </dgm:pt>
    <dgm:pt modelId="{46EB973E-65E8-4AB0-8A1F-6963820172BA}" type="sibTrans" cxnId="{EF6ADBC1-27CF-4504-98F1-2F77663A73EA}">
      <dgm:prSet/>
      <dgm:spPr/>
      <dgm:t>
        <a:bodyPr/>
        <a:lstStyle/>
        <a:p>
          <a:endParaRPr lang="en-ZA"/>
        </a:p>
      </dgm:t>
    </dgm:pt>
    <dgm:pt modelId="{57D688F5-60AD-4BBA-929B-EFF6B7594572}">
      <dgm:prSet>
        <dgm:style>
          <a:lnRef idx="0">
            <a:schemeClr val="accent2"/>
          </a:lnRef>
          <a:fillRef idx="3">
            <a:schemeClr val="accent2"/>
          </a:fillRef>
          <a:effectRef idx="3">
            <a:schemeClr val="accent2"/>
          </a:effectRef>
          <a:fontRef idx="minor">
            <a:schemeClr val="lt1"/>
          </a:fontRef>
        </dgm:style>
      </dgm:prSet>
      <dgm:spPr/>
      <dgm:t>
        <a:bodyPr/>
        <a:lstStyle/>
        <a:p>
          <a:r>
            <a:rPr lang="en-ZA" dirty="0" smtClean="0"/>
            <a:t>Significant component of total public expenditures</a:t>
          </a:r>
          <a:endParaRPr lang="en-ZA" dirty="0"/>
        </a:p>
      </dgm:t>
    </dgm:pt>
    <dgm:pt modelId="{887F8FE2-A52E-451A-B4BE-F33AEEDFE5D8}" type="parTrans" cxnId="{9A7DE3B7-E0B4-41BB-8801-A6DCD7B69B01}">
      <dgm:prSet/>
      <dgm:spPr/>
      <dgm:t>
        <a:bodyPr/>
        <a:lstStyle/>
        <a:p>
          <a:endParaRPr lang="en-ZA"/>
        </a:p>
      </dgm:t>
    </dgm:pt>
    <dgm:pt modelId="{962A4163-C523-4BED-8F1F-83E8F7E45D48}" type="sibTrans" cxnId="{9A7DE3B7-E0B4-41BB-8801-A6DCD7B69B01}">
      <dgm:prSet/>
      <dgm:spPr/>
      <dgm:t>
        <a:bodyPr/>
        <a:lstStyle/>
        <a:p>
          <a:endParaRPr lang="en-ZA"/>
        </a:p>
      </dgm:t>
    </dgm:pt>
    <dgm:pt modelId="{E9DD575E-9930-4518-AC9D-3C5428C7A9E7}">
      <dgm:prSet custT="1"/>
      <dgm:spPr/>
      <dgm:t>
        <a:bodyPr/>
        <a:lstStyle/>
        <a:p>
          <a:pPr>
            <a:spcAft>
              <a:spcPts val="1200"/>
            </a:spcAft>
          </a:pPr>
          <a:r>
            <a:rPr lang="en-ZA" sz="1600" dirty="0" smtClean="0"/>
            <a:t>20.0% of total government spending in 2009/10</a:t>
          </a:r>
          <a:endParaRPr lang="en-ZA" sz="1600" dirty="0"/>
        </a:p>
      </dgm:t>
    </dgm:pt>
    <dgm:pt modelId="{6C8B9244-6C6D-427C-B558-CD28895383A4}" type="parTrans" cxnId="{5226CA6E-8381-4864-A282-44951A92CF51}">
      <dgm:prSet/>
      <dgm:spPr/>
      <dgm:t>
        <a:bodyPr/>
        <a:lstStyle/>
        <a:p>
          <a:endParaRPr lang="en-ZA"/>
        </a:p>
      </dgm:t>
    </dgm:pt>
    <dgm:pt modelId="{1C1DAF1E-A484-4637-B3A5-B720A67DD834}" type="sibTrans" cxnId="{5226CA6E-8381-4864-A282-44951A92CF51}">
      <dgm:prSet/>
      <dgm:spPr/>
      <dgm:t>
        <a:bodyPr/>
        <a:lstStyle/>
        <a:p>
          <a:endParaRPr lang="en-ZA"/>
        </a:p>
      </dgm:t>
    </dgm:pt>
    <dgm:pt modelId="{CA0B47D4-1589-440F-9475-69A2846C2DC6}">
      <dgm:prSet custT="1"/>
      <dgm:spPr/>
      <dgm:t>
        <a:bodyPr/>
        <a:lstStyle/>
        <a:p>
          <a:pPr>
            <a:spcAft>
              <a:spcPts val="1200"/>
            </a:spcAft>
          </a:pPr>
          <a:r>
            <a:rPr lang="en-ZA" sz="1600" dirty="0" smtClean="0"/>
            <a:t>R176.3 billion in  operating revenues, mainly from service charges, property rates and grants</a:t>
          </a:r>
          <a:endParaRPr lang="en-ZA" sz="1600" dirty="0"/>
        </a:p>
      </dgm:t>
    </dgm:pt>
    <dgm:pt modelId="{14B5700C-23C2-4223-B918-B76D635664E2}" type="parTrans" cxnId="{74B014AD-3B13-4FC5-A269-77883ADD5795}">
      <dgm:prSet/>
      <dgm:spPr/>
      <dgm:t>
        <a:bodyPr/>
        <a:lstStyle/>
        <a:p>
          <a:endParaRPr lang="en-ZA"/>
        </a:p>
      </dgm:t>
    </dgm:pt>
    <dgm:pt modelId="{2F9B6D0D-8DFE-4E8F-97E9-D14C0A25A0AF}" type="sibTrans" cxnId="{74B014AD-3B13-4FC5-A269-77883ADD5795}">
      <dgm:prSet/>
      <dgm:spPr/>
      <dgm:t>
        <a:bodyPr/>
        <a:lstStyle/>
        <a:p>
          <a:endParaRPr lang="en-ZA"/>
        </a:p>
      </dgm:t>
    </dgm:pt>
    <dgm:pt modelId="{8EE5CF6C-3172-4214-87FA-B5F51640DFEE}">
      <dgm:prSet custT="1"/>
      <dgm:spPr/>
      <dgm:t>
        <a:bodyPr/>
        <a:lstStyle/>
        <a:p>
          <a:pPr>
            <a:spcAft>
              <a:spcPts val="1200"/>
            </a:spcAft>
          </a:pPr>
          <a:r>
            <a:rPr lang="en-ZA" sz="1600" dirty="0" smtClean="0"/>
            <a:t>R37.5 billion in capital expenditure, funded mainly by grants</a:t>
          </a:r>
          <a:endParaRPr lang="en-ZA" sz="1600" dirty="0"/>
        </a:p>
      </dgm:t>
    </dgm:pt>
    <dgm:pt modelId="{12148754-214A-48B8-9BE6-A8F171A33710}" type="parTrans" cxnId="{E77DB317-6B76-42DC-B690-B125558CDF0F}">
      <dgm:prSet/>
      <dgm:spPr/>
      <dgm:t>
        <a:bodyPr/>
        <a:lstStyle/>
        <a:p>
          <a:endParaRPr lang="en-ZA"/>
        </a:p>
      </dgm:t>
    </dgm:pt>
    <dgm:pt modelId="{BF17EBAD-3F62-45CC-BAE0-DE044947B7FB}" type="sibTrans" cxnId="{E77DB317-6B76-42DC-B690-B125558CDF0F}">
      <dgm:prSet/>
      <dgm:spPr/>
      <dgm:t>
        <a:bodyPr/>
        <a:lstStyle/>
        <a:p>
          <a:endParaRPr lang="en-ZA"/>
        </a:p>
      </dgm:t>
    </dgm:pt>
    <dgm:pt modelId="{936AE11C-1127-49F8-8349-BBD098AB9B67}">
      <dgm:prSet custT="1"/>
      <dgm:spPr/>
      <dgm:t>
        <a:bodyPr/>
        <a:lstStyle/>
        <a:p>
          <a:pPr rtl="0"/>
          <a:r>
            <a:rPr lang="en-ZA" sz="1500" dirty="0" smtClean="0"/>
            <a:t>Average annual per capita spending of R4208 in 2009/10, but varies from R6609 in Gauteng to R1993 in Limpopo</a:t>
          </a:r>
          <a:endParaRPr lang="en-ZA" sz="1500" dirty="0"/>
        </a:p>
      </dgm:t>
    </dgm:pt>
    <dgm:pt modelId="{B1E63D95-F8CB-4A5F-ADDA-E42C2E8A07A2}" type="parTrans" cxnId="{6D578629-D6E3-4ED5-9283-47A6D978BDC1}">
      <dgm:prSet/>
      <dgm:spPr/>
      <dgm:t>
        <a:bodyPr/>
        <a:lstStyle/>
        <a:p>
          <a:endParaRPr lang="en-ZA"/>
        </a:p>
      </dgm:t>
    </dgm:pt>
    <dgm:pt modelId="{88A011ED-4744-4AEE-AAC4-D6DD48D8D1A6}" type="sibTrans" cxnId="{6D578629-D6E3-4ED5-9283-47A6D978BDC1}">
      <dgm:prSet/>
      <dgm:spPr/>
      <dgm:t>
        <a:bodyPr/>
        <a:lstStyle/>
        <a:p>
          <a:endParaRPr lang="en-ZA"/>
        </a:p>
      </dgm:t>
    </dgm:pt>
    <dgm:pt modelId="{8E7628CF-E767-4F96-8164-9E7477428A1B}">
      <dgm:prSet custT="1"/>
      <dgm:spPr/>
      <dgm:t>
        <a:bodyPr/>
        <a:lstStyle/>
        <a:p>
          <a:pPr rtl="0"/>
          <a:r>
            <a:rPr lang="en-ZA" sz="1500" dirty="0" smtClean="0"/>
            <a:t>provision of services, no. of business customers and income levels</a:t>
          </a:r>
          <a:endParaRPr lang="en-ZA" sz="1500" dirty="0"/>
        </a:p>
      </dgm:t>
    </dgm:pt>
    <dgm:pt modelId="{DB1CDFB7-1A71-4753-B87C-89BE2D89AAC2}" type="parTrans" cxnId="{6F016E70-D6D7-4824-B93F-96F7AC0555B6}">
      <dgm:prSet/>
      <dgm:spPr/>
      <dgm:t>
        <a:bodyPr/>
        <a:lstStyle/>
        <a:p>
          <a:endParaRPr lang="en-ZA"/>
        </a:p>
      </dgm:t>
    </dgm:pt>
    <dgm:pt modelId="{9643577A-FC52-41E1-B074-3A4A8349979F}" type="sibTrans" cxnId="{6F016E70-D6D7-4824-B93F-96F7AC0555B6}">
      <dgm:prSet/>
      <dgm:spPr/>
      <dgm:t>
        <a:bodyPr/>
        <a:lstStyle/>
        <a:p>
          <a:endParaRPr lang="en-ZA"/>
        </a:p>
      </dgm:t>
    </dgm:pt>
    <dgm:pt modelId="{58ECBE42-8E57-4B0B-BED4-04270A139575}">
      <dgm:prSet custT="1"/>
      <dgm:spPr/>
      <dgm:t>
        <a:bodyPr/>
        <a:lstStyle/>
        <a:p>
          <a:pPr rtl="0"/>
          <a:r>
            <a:rPr lang="en-ZA" sz="1500" dirty="0" smtClean="0"/>
            <a:t>maturity, given history of local government in region</a:t>
          </a:r>
          <a:endParaRPr lang="en-ZA" sz="1500" dirty="0"/>
        </a:p>
      </dgm:t>
    </dgm:pt>
    <dgm:pt modelId="{DADDE37E-47B5-4C73-9F44-8AC291CE487E}" type="parTrans" cxnId="{1AE80A21-C238-4D14-BF5C-88BEDE4D549D}">
      <dgm:prSet/>
      <dgm:spPr/>
      <dgm:t>
        <a:bodyPr/>
        <a:lstStyle/>
        <a:p>
          <a:endParaRPr lang="en-GB"/>
        </a:p>
      </dgm:t>
    </dgm:pt>
    <dgm:pt modelId="{57F2E2FC-E1F6-42A8-862E-292243DC667E}" type="sibTrans" cxnId="{1AE80A21-C238-4D14-BF5C-88BEDE4D549D}">
      <dgm:prSet/>
      <dgm:spPr/>
      <dgm:t>
        <a:bodyPr/>
        <a:lstStyle/>
        <a:p>
          <a:endParaRPr lang="en-GB"/>
        </a:p>
      </dgm:t>
    </dgm:pt>
    <dgm:pt modelId="{E614743A-3E6B-492E-978E-CEB90E6FB110}">
      <dgm:prSet custT="1"/>
      <dgm:spPr/>
      <dgm:t>
        <a:bodyPr/>
        <a:lstStyle/>
        <a:p>
          <a:pPr rtl="0">
            <a:spcAft>
              <a:spcPts val="1200"/>
            </a:spcAft>
          </a:pPr>
          <a:r>
            <a:rPr lang="en-ZA" sz="1600" dirty="0" smtClean="0"/>
            <a:t>Revenues from service charges pay for bulk electricity and water</a:t>
          </a:r>
          <a:endParaRPr lang="en-ZA" sz="1600" dirty="0"/>
        </a:p>
      </dgm:t>
    </dgm:pt>
    <dgm:pt modelId="{BCC98358-62A6-42CB-88A8-0AB701925803}" type="parTrans" cxnId="{782C24CA-35C6-4F5F-A258-A6B8501462DD}">
      <dgm:prSet/>
      <dgm:spPr/>
    </dgm:pt>
    <dgm:pt modelId="{291EAC48-1E6A-4715-9C74-46F49940F695}" type="sibTrans" cxnId="{782C24CA-35C6-4F5F-A258-A6B8501462DD}">
      <dgm:prSet/>
      <dgm:spPr/>
    </dgm:pt>
    <dgm:pt modelId="{2E05D5D6-AF03-4DB9-979B-32B1CF502C75}" type="pres">
      <dgm:prSet presAssocID="{3FC0B1DC-C4CC-451C-8702-C0851AF09670}" presName="Name0" presStyleCnt="0">
        <dgm:presLayoutVars>
          <dgm:dir/>
          <dgm:animLvl val="lvl"/>
          <dgm:resizeHandles val="exact"/>
        </dgm:presLayoutVars>
      </dgm:prSet>
      <dgm:spPr/>
      <dgm:t>
        <a:bodyPr/>
        <a:lstStyle/>
        <a:p>
          <a:endParaRPr lang="en-ZA"/>
        </a:p>
      </dgm:t>
    </dgm:pt>
    <dgm:pt modelId="{D36C1CAF-84DF-4EB7-9289-6BE583C293E4}" type="pres">
      <dgm:prSet presAssocID="{57D688F5-60AD-4BBA-929B-EFF6B7594572}" presName="linNode" presStyleCnt="0"/>
      <dgm:spPr/>
    </dgm:pt>
    <dgm:pt modelId="{763E5DD0-3E62-41FE-9AD6-0A6A4FEFB1CC}" type="pres">
      <dgm:prSet presAssocID="{57D688F5-60AD-4BBA-929B-EFF6B7594572}" presName="parentText" presStyleLbl="node1" presStyleIdx="0" presStyleCnt="3" custScaleX="60297" custLinFactNeighborX="-4514">
        <dgm:presLayoutVars>
          <dgm:chMax val="1"/>
          <dgm:bulletEnabled val="1"/>
        </dgm:presLayoutVars>
      </dgm:prSet>
      <dgm:spPr/>
      <dgm:t>
        <a:bodyPr/>
        <a:lstStyle/>
        <a:p>
          <a:endParaRPr lang="en-ZA"/>
        </a:p>
      </dgm:t>
    </dgm:pt>
    <dgm:pt modelId="{BC301B7E-A997-4163-A9AC-0CFE6548F32C}" type="pres">
      <dgm:prSet presAssocID="{57D688F5-60AD-4BBA-929B-EFF6B7594572}" presName="descendantText" presStyleLbl="alignAccFollowNode1" presStyleIdx="0" presStyleCnt="3" custScaleX="118798" custScaleY="119038">
        <dgm:presLayoutVars>
          <dgm:bulletEnabled val="1"/>
        </dgm:presLayoutVars>
      </dgm:prSet>
      <dgm:spPr/>
      <dgm:t>
        <a:bodyPr/>
        <a:lstStyle/>
        <a:p>
          <a:endParaRPr lang="en-ZA"/>
        </a:p>
      </dgm:t>
    </dgm:pt>
    <dgm:pt modelId="{F5AB6DA3-5B06-48CD-ADD3-38BAABBB080B}" type="pres">
      <dgm:prSet presAssocID="{962A4163-C523-4BED-8F1F-83E8F7E45D48}" presName="sp" presStyleCnt="0"/>
      <dgm:spPr/>
    </dgm:pt>
    <dgm:pt modelId="{7D362254-DCC5-4829-8683-430FD6D84EB4}" type="pres">
      <dgm:prSet presAssocID="{5634D0C5-CF46-4366-8F49-7CF3F094ECCE}" presName="linNode" presStyleCnt="0"/>
      <dgm:spPr/>
    </dgm:pt>
    <dgm:pt modelId="{33CC1BB8-701B-4DC0-9386-F1FF441F7F8A}" type="pres">
      <dgm:prSet presAssocID="{5634D0C5-CF46-4366-8F49-7CF3F094ECCE}" presName="parentText" presStyleLbl="node1" presStyleIdx="1" presStyleCnt="3" custScaleX="60297" custLinFactNeighborX="-4514">
        <dgm:presLayoutVars>
          <dgm:chMax val="1"/>
          <dgm:bulletEnabled val="1"/>
        </dgm:presLayoutVars>
      </dgm:prSet>
      <dgm:spPr/>
      <dgm:t>
        <a:bodyPr/>
        <a:lstStyle/>
        <a:p>
          <a:endParaRPr lang="en-ZA"/>
        </a:p>
      </dgm:t>
    </dgm:pt>
    <dgm:pt modelId="{D55DD5E4-7040-47C0-8FBE-BD73953396C9}" type="pres">
      <dgm:prSet presAssocID="{5634D0C5-CF46-4366-8F49-7CF3F094ECCE}" presName="descendantText" presStyleLbl="alignAccFollowNode1" presStyleIdx="1" presStyleCnt="3" custScaleX="118798" custScaleY="119038">
        <dgm:presLayoutVars>
          <dgm:bulletEnabled val="1"/>
        </dgm:presLayoutVars>
      </dgm:prSet>
      <dgm:spPr/>
      <dgm:t>
        <a:bodyPr/>
        <a:lstStyle/>
        <a:p>
          <a:endParaRPr lang="en-ZA"/>
        </a:p>
      </dgm:t>
    </dgm:pt>
    <dgm:pt modelId="{CB771558-BD68-4E96-8C67-5EC78DDABB55}" type="pres">
      <dgm:prSet presAssocID="{F3C909DC-0046-4AB1-9C2E-735B9D29523E}" presName="sp" presStyleCnt="0"/>
      <dgm:spPr/>
    </dgm:pt>
    <dgm:pt modelId="{D6047D85-96FA-4D62-9887-8B1C35093F33}" type="pres">
      <dgm:prSet presAssocID="{B3A7FCB8-D8AF-44DA-B222-4DDACD036124}" presName="linNode" presStyleCnt="0"/>
      <dgm:spPr/>
    </dgm:pt>
    <dgm:pt modelId="{61C0B861-BB37-4D46-8EEE-00F7F4ABA2D3}" type="pres">
      <dgm:prSet presAssocID="{B3A7FCB8-D8AF-44DA-B222-4DDACD036124}" presName="parentText" presStyleLbl="node1" presStyleIdx="2" presStyleCnt="3" custScaleX="60297" custLinFactNeighborX="-4514">
        <dgm:presLayoutVars>
          <dgm:chMax val="1"/>
          <dgm:bulletEnabled val="1"/>
        </dgm:presLayoutVars>
      </dgm:prSet>
      <dgm:spPr/>
      <dgm:t>
        <a:bodyPr/>
        <a:lstStyle/>
        <a:p>
          <a:endParaRPr lang="en-ZA"/>
        </a:p>
      </dgm:t>
    </dgm:pt>
    <dgm:pt modelId="{9A12B2D4-F1D3-4B0D-9889-41FFCC0FE4A2}" type="pres">
      <dgm:prSet presAssocID="{B3A7FCB8-D8AF-44DA-B222-4DDACD036124}" presName="descendantText" presStyleLbl="alignAccFollowNode1" presStyleIdx="2" presStyleCnt="3" custScaleX="118798" custScaleY="119038">
        <dgm:presLayoutVars>
          <dgm:bulletEnabled val="1"/>
        </dgm:presLayoutVars>
      </dgm:prSet>
      <dgm:spPr/>
      <dgm:t>
        <a:bodyPr/>
        <a:lstStyle/>
        <a:p>
          <a:endParaRPr lang="en-ZA"/>
        </a:p>
      </dgm:t>
    </dgm:pt>
  </dgm:ptLst>
  <dgm:cxnLst>
    <dgm:cxn modelId="{782C24CA-35C6-4F5F-A258-A6B8501462DD}" srcId="{5634D0C5-CF46-4366-8F49-7CF3F094ECCE}" destId="{E614743A-3E6B-492E-978E-CEB90E6FB110}" srcOrd="1" destOrd="0" parTransId="{BCC98358-62A6-42CB-88A8-0AB701925803}" sibTransId="{291EAC48-1E6A-4715-9C74-46F49940F695}"/>
    <dgm:cxn modelId="{845189C0-B7B9-41F0-B1AC-217669E6A1F7}" srcId="{696D8DE3-3094-4825-BDB4-26F01D0F92A0}" destId="{0FD35DC3-C7D4-4C03-95CE-46CB9EEFFDDD}" srcOrd="1" destOrd="0" parTransId="{248FA3F1-2315-49E4-A7C1-65B052996251}" sibTransId="{FBBD4296-D252-4254-8BA4-E856398227CE}"/>
    <dgm:cxn modelId="{1AE80A21-C238-4D14-BF5C-88BEDE4D549D}" srcId="{696D8DE3-3094-4825-BDB4-26F01D0F92A0}" destId="{58ECBE42-8E57-4B0B-BED4-04270A139575}" srcOrd="2" destOrd="0" parTransId="{DADDE37E-47B5-4C73-9F44-8AC291CE487E}" sibTransId="{57F2E2FC-E1F6-42A8-862E-292243DC667E}"/>
    <dgm:cxn modelId="{D46375A0-8257-4A94-8492-A15CBBE40EC8}" type="presOf" srcId="{E614743A-3E6B-492E-978E-CEB90E6FB110}" destId="{D55DD5E4-7040-47C0-8FBE-BD73953396C9}" srcOrd="0" destOrd="1" presId="urn:microsoft.com/office/officeart/2005/8/layout/vList5"/>
    <dgm:cxn modelId="{E1207671-8CCA-4F56-B2A3-925DF023B6A1}" type="presOf" srcId="{67843F40-BC0F-48E3-8BAA-0D96B6E20378}" destId="{D55DD5E4-7040-47C0-8FBE-BD73953396C9}" srcOrd="0" destOrd="2" presId="urn:microsoft.com/office/officeart/2005/8/layout/vList5"/>
    <dgm:cxn modelId="{0D96B6F1-936B-4381-9C79-5F7A41F43B96}" type="presOf" srcId="{3FC0B1DC-C4CC-451C-8702-C0851AF09670}" destId="{2E05D5D6-AF03-4DB9-979B-32B1CF502C75}" srcOrd="0" destOrd="0" presId="urn:microsoft.com/office/officeart/2005/8/layout/vList5"/>
    <dgm:cxn modelId="{BD615DBB-5169-4EC9-9B74-F52F6B50E14A}" type="presOf" srcId="{57D688F5-60AD-4BBA-929B-EFF6B7594572}" destId="{763E5DD0-3E62-41FE-9AD6-0A6A4FEFB1CC}" srcOrd="0" destOrd="0" presId="urn:microsoft.com/office/officeart/2005/8/layout/vList5"/>
    <dgm:cxn modelId="{5C201394-0789-457A-98E1-F485F1DAD4DC}" type="presOf" srcId="{936AE11C-1127-49F8-8349-BBD098AB9B67}" destId="{9A12B2D4-F1D3-4B0D-9889-41FFCC0FE4A2}" srcOrd="0" destOrd="0" presId="urn:microsoft.com/office/officeart/2005/8/layout/vList5"/>
    <dgm:cxn modelId="{C65EE3E1-E950-466E-9EDD-C55894486E2C}" srcId="{3FC0B1DC-C4CC-451C-8702-C0851AF09670}" destId="{5634D0C5-CF46-4366-8F49-7CF3F094ECCE}" srcOrd="1" destOrd="0" parTransId="{3B96C880-B243-4CE8-8541-C1AAC3B21178}" sibTransId="{F3C909DC-0046-4AB1-9C2E-735B9D29523E}"/>
    <dgm:cxn modelId="{F0A821B0-68F0-4BEF-A529-D671D6A14DA9}" type="presOf" srcId="{E9DD575E-9930-4518-AC9D-3C5428C7A9E7}" destId="{BC301B7E-A997-4163-A9AC-0CFE6548F32C}" srcOrd="0" destOrd="0" presId="urn:microsoft.com/office/officeart/2005/8/layout/vList5"/>
    <dgm:cxn modelId="{9C926DBF-6065-4170-A029-22A849DF1459}" type="presOf" srcId="{8E7628CF-E767-4F96-8164-9E7477428A1B}" destId="{9A12B2D4-F1D3-4B0D-9889-41FFCC0FE4A2}" srcOrd="0" destOrd="2" presId="urn:microsoft.com/office/officeart/2005/8/layout/vList5"/>
    <dgm:cxn modelId="{E77DB317-6B76-42DC-B690-B125558CDF0F}" srcId="{57D688F5-60AD-4BBA-929B-EFF6B7594572}" destId="{8EE5CF6C-3172-4214-87FA-B5F51640DFEE}" srcOrd="2" destOrd="0" parTransId="{12148754-214A-48B8-9BE6-A8F171A33710}" sibTransId="{BF17EBAD-3F62-45CC-BAE0-DE044947B7FB}"/>
    <dgm:cxn modelId="{74909712-776E-4F78-BACA-982E7A33E6BA}" srcId="{3FC0B1DC-C4CC-451C-8702-C0851AF09670}" destId="{B3A7FCB8-D8AF-44DA-B222-4DDACD036124}" srcOrd="2" destOrd="0" parTransId="{B998522E-4FE2-47EC-A3CB-9740FAE02E77}" sibTransId="{77294524-556A-4276-91AC-A952657D5B0C}"/>
    <dgm:cxn modelId="{6D578629-D6E3-4ED5-9283-47A6D978BDC1}" srcId="{B3A7FCB8-D8AF-44DA-B222-4DDACD036124}" destId="{936AE11C-1127-49F8-8349-BBD098AB9B67}" srcOrd="0" destOrd="0" parTransId="{B1E63D95-F8CB-4A5F-ADDA-E42C2E8A07A2}" sibTransId="{88A011ED-4744-4AEE-AAC4-D6DD48D8D1A6}"/>
    <dgm:cxn modelId="{AF02106B-14B9-4E48-8AB2-BBAB4A096ED0}" srcId="{5634D0C5-CF46-4366-8F49-7CF3F094ECCE}" destId="{6630BF1C-5F61-455D-A493-3388D20431F0}" srcOrd="0" destOrd="0" parTransId="{E621224D-F280-454C-840C-EAF2B48F09A7}" sibTransId="{5DEBCCE0-52FD-401A-9669-FFB86C6659B2}"/>
    <dgm:cxn modelId="{5226CA6E-8381-4864-A282-44951A92CF51}" srcId="{57D688F5-60AD-4BBA-929B-EFF6B7594572}" destId="{E9DD575E-9930-4518-AC9D-3C5428C7A9E7}" srcOrd="0" destOrd="0" parTransId="{6C8B9244-6C6D-427C-B558-CD28895383A4}" sibTransId="{1C1DAF1E-A484-4637-B3A5-B720A67DD834}"/>
    <dgm:cxn modelId="{67EC0EDE-3E3A-40C1-A00C-5A9D5FCE8338}" type="presOf" srcId="{CA0B47D4-1589-440F-9475-69A2846C2DC6}" destId="{BC301B7E-A997-4163-A9AC-0CFE6548F32C}" srcOrd="0" destOrd="1" presId="urn:microsoft.com/office/officeart/2005/8/layout/vList5"/>
    <dgm:cxn modelId="{3D841819-627B-4F1D-A083-6BF9BEA93512}" type="presOf" srcId="{B3A7FCB8-D8AF-44DA-B222-4DDACD036124}" destId="{61C0B861-BB37-4D46-8EEE-00F7F4ABA2D3}" srcOrd="0" destOrd="0" presId="urn:microsoft.com/office/officeart/2005/8/layout/vList5"/>
    <dgm:cxn modelId="{DCCE82CF-079F-4710-9D9B-DF36A664E357}" srcId="{5634D0C5-CF46-4366-8F49-7CF3F094ECCE}" destId="{67843F40-BC0F-48E3-8BAA-0D96B6E20378}" srcOrd="2" destOrd="0" parTransId="{44CC254D-B95B-4C01-B9A7-48BE58C7B670}" sibTransId="{1A93D93E-CA24-4AAB-A45C-7349566A8939}"/>
    <dgm:cxn modelId="{A11A7C6F-F973-4768-9E38-A63EDEDC2018}" type="presOf" srcId="{8EE5CF6C-3172-4214-87FA-B5F51640DFEE}" destId="{BC301B7E-A997-4163-A9AC-0CFE6548F32C}" srcOrd="0" destOrd="2" presId="urn:microsoft.com/office/officeart/2005/8/layout/vList5"/>
    <dgm:cxn modelId="{C2A54CF9-9D2A-42C3-89AF-721E764736A6}" type="presOf" srcId="{696D8DE3-3094-4825-BDB4-26F01D0F92A0}" destId="{9A12B2D4-F1D3-4B0D-9889-41FFCC0FE4A2}" srcOrd="0" destOrd="1" presId="urn:microsoft.com/office/officeart/2005/8/layout/vList5"/>
    <dgm:cxn modelId="{74B014AD-3B13-4FC5-A269-77883ADD5795}" srcId="{57D688F5-60AD-4BBA-929B-EFF6B7594572}" destId="{CA0B47D4-1589-440F-9475-69A2846C2DC6}" srcOrd="1" destOrd="0" parTransId="{14B5700C-23C2-4223-B918-B76D635664E2}" sibTransId="{2F9B6D0D-8DFE-4E8F-97E9-D14C0A25A0AF}"/>
    <dgm:cxn modelId="{23D9CFD8-BADA-4DF6-BFCC-DEBE23C28C9F}" type="presOf" srcId="{6630BF1C-5F61-455D-A493-3388D20431F0}" destId="{D55DD5E4-7040-47C0-8FBE-BD73953396C9}" srcOrd="0" destOrd="0" presId="urn:microsoft.com/office/officeart/2005/8/layout/vList5"/>
    <dgm:cxn modelId="{6F016E70-D6D7-4824-B93F-96F7AC0555B6}" srcId="{696D8DE3-3094-4825-BDB4-26F01D0F92A0}" destId="{8E7628CF-E767-4F96-8164-9E7477428A1B}" srcOrd="0" destOrd="0" parTransId="{DB1CDFB7-1A71-4753-B87C-89BE2D89AAC2}" sibTransId="{9643577A-FC52-41E1-B074-3A4A8349979F}"/>
    <dgm:cxn modelId="{476F832D-33E4-4E39-8E29-26D0E30FC427}" type="presOf" srcId="{58ECBE42-8E57-4B0B-BED4-04270A139575}" destId="{9A12B2D4-F1D3-4B0D-9889-41FFCC0FE4A2}" srcOrd="0" destOrd="4" presId="urn:microsoft.com/office/officeart/2005/8/layout/vList5"/>
    <dgm:cxn modelId="{9A7DE3B7-E0B4-41BB-8801-A6DCD7B69B01}" srcId="{3FC0B1DC-C4CC-451C-8702-C0851AF09670}" destId="{57D688F5-60AD-4BBA-929B-EFF6B7594572}" srcOrd="0" destOrd="0" parTransId="{887F8FE2-A52E-451A-B4BE-F33AEEDFE5D8}" sibTransId="{962A4163-C523-4BED-8F1F-83E8F7E45D48}"/>
    <dgm:cxn modelId="{2CC3D4AB-CB21-4D5F-B722-32DEE6B163B3}" type="presOf" srcId="{5634D0C5-CF46-4366-8F49-7CF3F094ECCE}" destId="{33CC1BB8-701B-4DC0-9386-F1FF441F7F8A}" srcOrd="0" destOrd="0" presId="urn:microsoft.com/office/officeart/2005/8/layout/vList5"/>
    <dgm:cxn modelId="{EF6ADBC1-27CF-4504-98F1-2F77663A73EA}" srcId="{B3A7FCB8-D8AF-44DA-B222-4DDACD036124}" destId="{696D8DE3-3094-4825-BDB4-26F01D0F92A0}" srcOrd="1" destOrd="0" parTransId="{1A2BB192-9358-447D-B8F2-4E4FE144CD14}" sibTransId="{46EB973E-65E8-4AB0-8A1F-6963820172BA}"/>
    <dgm:cxn modelId="{338AF92B-DA1B-4126-87D0-9C6F9B80B7EA}" type="presOf" srcId="{0FD35DC3-C7D4-4C03-95CE-46CB9EEFFDDD}" destId="{9A12B2D4-F1D3-4B0D-9889-41FFCC0FE4A2}" srcOrd="0" destOrd="3" presId="urn:microsoft.com/office/officeart/2005/8/layout/vList5"/>
    <dgm:cxn modelId="{00A42BDC-D857-416C-8981-4C1AD934840C}" type="presParOf" srcId="{2E05D5D6-AF03-4DB9-979B-32B1CF502C75}" destId="{D36C1CAF-84DF-4EB7-9289-6BE583C293E4}" srcOrd="0" destOrd="0" presId="urn:microsoft.com/office/officeart/2005/8/layout/vList5"/>
    <dgm:cxn modelId="{C640E563-1CE5-4929-904F-B8D855FFCBF9}" type="presParOf" srcId="{D36C1CAF-84DF-4EB7-9289-6BE583C293E4}" destId="{763E5DD0-3E62-41FE-9AD6-0A6A4FEFB1CC}" srcOrd="0" destOrd="0" presId="urn:microsoft.com/office/officeart/2005/8/layout/vList5"/>
    <dgm:cxn modelId="{541A9F7E-1780-4AC8-BF22-A18C096594B3}" type="presParOf" srcId="{D36C1CAF-84DF-4EB7-9289-6BE583C293E4}" destId="{BC301B7E-A997-4163-A9AC-0CFE6548F32C}" srcOrd="1" destOrd="0" presId="urn:microsoft.com/office/officeart/2005/8/layout/vList5"/>
    <dgm:cxn modelId="{F4091880-EA04-488F-B000-3966502CC222}" type="presParOf" srcId="{2E05D5D6-AF03-4DB9-979B-32B1CF502C75}" destId="{F5AB6DA3-5B06-48CD-ADD3-38BAABBB080B}" srcOrd="1" destOrd="0" presId="urn:microsoft.com/office/officeart/2005/8/layout/vList5"/>
    <dgm:cxn modelId="{5F18351D-E225-40D1-AC70-33D7FB9F2669}" type="presParOf" srcId="{2E05D5D6-AF03-4DB9-979B-32B1CF502C75}" destId="{7D362254-DCC5-4829-8683-430FD6D84EB4}" srcOrd="2" destOrd="0" presId="urn:microsoft.com/office/officeart/2005/8/layout/vList5"/>
    <dgm:cxn modelId="{1CF5C200-0565-4130-9E19-803250FA9F35}" type="presParOf" srcId="{7D362254-DCC5-4829-8683-430FD6D84EB4}" destId="{33CC1BB8-701B-4DC0-9386-F1FF441F7F8A}" srcOrd="0" destOrd="0" presId="urn:microsoft.com/office/officeart/2005/8/layout/vList5"/>
    <dgm:cxn modelId="{79FE8854-06D8-4991-B73E-97158A8C4F3F}" type="presParOf" srcId="{7D362254-DCC5-4829-8683-430FD6D84EB4}" destId="{D55DD5E4-7040-47C0-8FBE-BD73953396C9}" srcOrd="1" destOrd="0" presId="urn:microsoft.com/office/officeart/2005/8/layout/vList5"/>
    <dgm:cxn modelId="{1D149FD4-D00E-4D8A-8AC6-04F4BEFE0BBE}" type="presParOf" srcId="{2E05D5D6-AF03-4DB9-979B-32B1CF502C75}" destId="{CB771558-BD68-4E96-8C67-5EC78DDABB55}" srcOrd="3" destOrd="0" presId="urn:microsoft.com/office/officeart/2005/8/layout/vList5"/>
    <dgm:cxn modelId="{4273C47D-E9B5-4098-B119-8ECCE9517518}" type="presParOf" srcId="{2E05D5D6-AF03-4DB9-979B-32B1CF502C75}" destId="{D6047D85-96FA-4D62-9887-8B1C35093F33}" srcOrd="4" destOrd="0" presId="urn:microsoft.com/office/officeart/2005/8/layout/vList5"/>
    <dgm:cxn modelId="{B3C1DEFB-BB70-4E14-A037-A935F0ED039B}" type="presParOf" srcId="{D6047D85-96FA-4D62-9887-8B1C35093F33}" destId="{61C0B861-BB37-4D46-8EEE-00F7F4ABA2D3}" srcOrd="0" destOrd="0" presId="urn:microsoft.com/office/officeart/2005/8/layout/vList5"/>
    <dgm:cxn modelId="{BB8DAB6E-81A4-4155-A8D7-A72631E95389}" type="presParOf" srcId="{D6047D85-96FA-4D62-9887-8B1C35093F33}" destId="{9A12B2D4-F1D3-4B0D-9889-41FFCC0FE4A2}"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2518DD9-3581-4F91-8C77-E6D95E3D3C20}"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24A7414E-AD3D-4383-B9A2-790CD93F3286}">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Under-pricing of services</a:t>
          </a:r>
          <a:endParaRPr lang="en-ZA" dirty="0"/>
        </a:p>
      </dgm:t>
    </dgm:pt>
    <dgm:pt modelId="{02950297-0177-4F01-AE22-3D900CA7BCEF}" type="parTrans" cxnId="{A95CD66B-5DBC-46F2-AFCD-8F0C23E3DAFA}">
      <dgm:prSet/>
      <dgm:spPr/>
      <dgm:t>
        <a:bodyPr/>
        <a:lstStyle/>
        <a:p>
          <a:endParaRPr lang="en-ZA"/>
        </a:p>
      </dgm:t>
    </dgm:pt>
    <dgm:pt modelId="{37529AB4-97C5-4171-BE83-F56F96C0B19D}" type="sibTrans" cxnId="{A95CD66B-5DBC-46F2-AFCD-8F0C23E3DAFA}">
      <dgm:prSet/>
      <dgm:spPr/>
      <dgm:t>
        <a:bodyPr/>
        <a:lstStyle/>
        <a:p>
          <a:endParaRPr lang="en-ZA"/>
        </a:p>
      </dgm:t>
    </dgm:pt>
    <dgm:pt modelId="{D28C8D78-8B8A-4C52-A11C-9A2A1E0B44F4}">
      <dgm:prSet custT="1"/>
      <dgm:spPr/>
      <dgm:t>
        <a:bodyPr/>
        <a:lstStyle/>
        <a:p>
          <a:pPr rtl="0"/>
          <a:r>
            <a:rPr lang="en-ZA" sz="1400" dirty="0" smtClean="0"/>
            <a:t>Municipalities not following the Systems Act principles for tariff setting</a:t>
          </a:r>
          <a:endParaRPr lang="en-ZA" sz="1400" dirty="0"/>
        </a:p>
      </dgm:t>
    </dgm:pt>
    <dgm:pt modelId="{34E5D3F8-794E-4DEC-B4F1-7FF4ABF9E5D7}" type="parTrans" cxnId="{F5C0ACDE-C7DD-406A-B150-0477E64245D7}">
      <dgm:prSet/>
      <dgm:spPr/>
      <dgm:t>
        <a:bodyPr/>
        <a:lstStyle/>
        <a:p>
          <a:endParaRPr lang="en-ZA"/>
        </a:p>
      </dgm:t>
    </dgm:pt>
    <dgm:pt modelId="{11BDEF2A-1887-4DF3-8045-514DDF35CDF1}" type="sibTrans" cxnId="{F5C0ACDE-C7DD-406A-B150-0477E64245D7}">
      <dgm:prSet/>
      <dgm:spPr/>
      <dgm:t>
        <a:bodyPr/>
        <a:lstStyle/>
        <a:p>
          <a:endParaRPr lang="en-ZA"/>
        </a:p>
      </dgm:t>
    </dgm:pt>
    <dgm:pt modelId="{C158D4DE-B73C-4861-93F7-ED33140322E7}">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Municipal own contribution to capital spending</a:t>
          </a:r>
          <a:endParaRPr lang="en-ZA" dirty="0"/>
        </a:p>
      </dgm:t>
    </dgm:pt>
    <dgm:pt modelId="{A641FC46-BCA7-4903-B302-639DF8BE9F4E}" type="parTrans" cxnId="{F9DE643B-FA5D-48D7-B606-3CA6943A4988}">
      <dgm:prSet/>
      <dgm:spPr/>
      <dgm:t>
        <a:bodyPr/>
        <a:lstStyle/>
        <a:p>
          <a:endParaRPr lang="en-ZA"/>
        </a:p>
      </dgm:t>
    </dgm:pt>
    <dgm:pt modelId="{6AA8DF24-EC5F-4177-B0EF-55DEE353CAB8}" type="sibTrans" cxnId="{F9DE643B-FA5D-48D7-B606-3CA6943A4988}">
      <dgm:prSet/>
      <dgm:spPr/>
      <dgm:t>
        <a:bodyPr/>
        <a:lstStyle/>
        <a:p>
          <a:endParaRPr lang="en-ZA"/>
        </a:p>
      </dgm:t>
    </dgm:pt>
    <dgm:pt modelId="{09DF9F1D-22CB-498D-B0BA-AA1E99AFAFA5}">
      <dgm:prSet custT="1"/>
      <dgm:spPr/>
      <dgm:t>
        <a:bodyPr/>
        <a:lstStyle/>
        <a:p>
          <a:pPr rtl="0"/>
          <a:endParaRPr lang="en-ZA" sz="1600" dirty="0"/>
        </a:p>
      </dgm:t>
    </dgm:pt>
    <dgm:pt modelId="{E046826E-4759-4DEE-B692-86E4D1B2FD5E}" type="parTrans" cxnId="{035E8DEF-E524-4671-A954-FF9C2949A082}">
      <dgm:prSet/>
      <dgm:spPr/>
      <dgm:t>
        <a:bodyPr/>
        <a:lstStyle/>
        <a:p>
          <a:endParaRPr lang="en-ZA"/>
        </a:p>
      </dgm:t>
    </dgm:pt>
    <dgm:pt modelId="{57C4820E-00E0-4DC5-B799-AE3B4929E50C}" type="sibTrans" cxnId="{035E8DEF-E524-4671-A954-FF9C2949A082}">
      <dgm:prSet/>
      <dgm:spPr/>
      <dgm:t>
        <a:bodyPr/>
        <a:lstStyle/>
        <a:p>
          <a:endParaRPr lang="en-ZA"/>
        </a:p>
      </dgm:t>
    </dgm:pt>
    <dgm:pt modelId="{096C7601-8B00-41CB-8014-0834CD543905}">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Inadequate spending on repairs and maintenance</a:t>
          </a:r>
          <a:endParaRPr lang="en-ZA" dirty="0"/>
        </a:p>
      </dgm:t>
    </dgm:pt>
    <dgm:pt modelId="{B169B878-B95C-467E-85CE-730E78A8BE57}" type="parTrans" cxnId="{ED7C54C9-5B24-4CB5-B3BC-FB8F7E552F20}">
      <dgm:prSet/>
      <dgm:spPr/>
      <dgm:t>
        <a:bodyPr/>
        <a:lstStyle/>
        <a:p>
          <a:endParaRPr lang="en-ZA"/>
        </a:p>
      </dgm:t>
    </dgm:pt>
    <dgm:pt modelId="{3586BD14-1877-4D61-B706-2ACFAF1EA4FA}" type="sibTrans" cxnId="{ED7C54C9-5B24-4CB5-B3BC-FB8F7E552F20}">
      <dgm:prSet/>
      <dgm:spPr/>
      <dgm:t>
        <a:bodyPr/>
        <a:lstStyle/>
        <a:p>
          <a:endParaRPr lang="en-ZA"/>
        </a:p>
      </dgm:t>
    </dgm:pt>
    <dgm:pt modelId="{5913C1D6-A27A-400D-B1C9-787C197872AC}">
      <dgm:prSet custT="1"/>
      <dgm:spPr/>
      <dgm:t>
        <a:bodyPr/>
        <a:lstStyle/>
        <a:p>
          <a:pPr rtl="0"/>
          <a:r>
            <a:rPr lang="en-ZA" sz="1400" dirty="0" smtClean="0"/>
            <a:t>Cutting spending on maintenance is not seen as politically sensitive, but will have a disastrous impact on the reliability of services</a:t>
          </a:r>
          <a:endParaRPr lang="en-ZA" sz="1400" dirty="0"/>
        </a:p>
      </dgm:t>
    </dgm:pt>
    <dgm:pt modelId="{7747EB83-1F8C-4723-8DA9-1EF7D2E8A439}" type="parTrans" cxnId="{3DE4B04B-D385-49D8-82F2-B7E8D52C4BEA}">
      <dgm:prSet/>
      <dgm:spPr/>
      <dgm:t>
        <a:bodyPr/>
        <a:lstStyle/>
        <a:p>
          <a:endParaRPr lang="en-ZA"/>
        </a:p>
      </dgm:t>
    </dgm:pt>
    <dgm:pt modelId="{5E0710C4-A450-405C-BDC2-C674B842FBED}" type="sibTrans" cxnId="{3DE4B04B-D385-49D8-82F2-B7E8D52C4BEA}">
      <dgm:prSet/>
      <dgm:spPr/>
      <dgm:t>
        <a:bodyPr/>
        <a:lstStyle/>
        <a:p>
          <a:endParaRPr lang="en-ZA"/>
        </a:p>
      </dgm:t>
    </dgm:pt>
    <dgm:pt modelId="{C080B654-399B-44A6-A570-1E80F47212EA}">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High outstanding consumer debts</a:t>
          </a:r>
          <a:endParaRPr lang="en-ZA" dirty="0"/>
        </a:p>
      </dgm:t>
    </dgm:pt>
    <dgm:pt modelId="{73DE3DAA-BE46-4155-8B8C-C5DD786B4811}" type="parTrans" cxnId="{7F253BC2-CDDB-4AC5-8F34-FE295A5BD728}">
      <dgm:prSet/>
      <dgm:spPr/>
      <dgm:t>
        <a:bodyPr/>
        <a:lstStyle/>
        <a:p>
          <a:endParaRPr lang="en-ZA"/>
        </a:p>
      </dgm:t>
    </dgm:pt>
    <dgm:pt modelId="{3247C5A9-F242-4D78-999B-DF69832FE306}" type="sibTrans" cxnId="{7F253BC2-CDDB-4AC5-8F34-FE295A5BD728}">
      <dgm:prSet/>
      <dgm:spPr/>
      <dgm:t>
        <a:bodyPr/>
        <a:lstStyle/>
        <a:p>
          <a:endParaRPr lang="en-ZA"/>
        </a:p>
      </dgm:t>
    </dgm:pt>
    <dgm:pt modelId="{B660B2EB-0918-4313-B8BF-66918D2BE9A4}">
      <dgm:prSet custT="1"/>
      <dgm:spPr/>
      <dgm:t>
        <a:bodyPr/>
        <a:lstStyle/>
        <a:p>
          <a:pPr rtl="0"/>
          <a:r>
            <a:rPr lang="en-ZA" sz="1400" dirty="0" smtClean="0"/>
            <a:t>In December 2010, municipalities were owed a total of R62.3 billion. This represents an increase of 10.8% from the same month in 2009</a:t>
          </a:r>
          <a:endParaRPr lang="en-ZA" sz="1400" dirty="0"/>
        </a:p>
      </dgm:t>
    </dgm:pt>
    <dgm:pt modelId="{8E79083F-E650-4539-99AD-3766EB697265}" type="parTrans" cxnId="{C1CEA88C-72A8-47FE-9F33-2790EAB1FFC8}">
      <dgm:prSet/>
      <dgm:spPr/>
      <dgm:t>
        <a:bodyPr/>
        <a:lstStyle/>
        <a:p>
          <a:endParaRPr lang="en-ZA"/>
        </a:p>
      </dgm:t>
    </dgm:pt>
    <dgm:pt modelId="{DD36EBC8-3B15-4368-9D9B-C1137C71624C}" type="sibTrans" cxnId="{C1CEA88C-72A8-47FE-9F33-2790EAB1FFC8}">
      <dgm:prSet/>
      <dgm:spPr/>
      <dgm:t>
        <a:bodyPr/>
        <a:lstStyle/>
        <a:p>
          <a:endParaRPr lang="en-ZA"/>
        </a:p>
      </dgm:t>
    </dgm:pt>
    <dgm:pt modelId="{B0F49B00-7D76-4CC0-9413-B84E812333EE}">
      <dgm:prSet>
        <dgm:style>
          <a:lnRef idx="0">
            <a:schemeClr val="accent2"/>
          </a:lnRef>
          <a:fillRef idx="3">
            <a:schemeClr val="accent2"/>
          </a:fillRef>
          <a:effectRef idx="3">
            <a:schemeClr val="accent2"/>
          </a:effectRef>
          <a:fontRef idx="minor">
            <a:schemeClr val="lt1"/>
          </a:fontRef>
        </dgm:style>
      </dgm:prSet>
      <dgm:spPr/>
      <dgm:t>
        <a:bodyPr/>
        <a:lstStyle/>
        <a:p>
          <a:r>
            <a:rPr lang="en-US" dirty="0" smtClean="0"/>
            <a:t>Pay attention to revenue management</a:t>
          </a:r>
          <a:endParaRPr lang="en-GB" dirty="0"/>
        </a:p>
      </dgm:t>
    </dgm:pt>
    <dgm:pt modelId="{47F84376-6AAE-4BCB-BF3A-5E463260BF80}" type="parTrans" cxnId="{8F1C6682-D5B5-4C49-9B0D-7EB7954587C7}">
      <dgm:prSet/>
      <dgm:spPr/>
      <dgm:t>
        <a:bodyPr/>
        <a:lstStyle/>
        <a:p>
          <a:endParaRPr lang="en-GB"/>
        </a:p>
      </dgm:t>
    </dgm:pt>
    <dgm:pt modelId="{0DDDBDAA-1F0A-41B9-A6A0-2676054DE812}" type="sibTrans" cxnId="{8F1C6682-D5B5-4C49-9B0D-7EB7954587C7}">
      <dgm:prSet/>
      <dgm:spPr/>
      <dgm:t>
        <a:bodyPr/>
        <a:lstStyle/>
        <a:p>
          <a:endParaRPr lang="en-GB"/>
        </a:p>
      </dgm:t>
    </dgm:pt>
    <dgm:pt modelId="{299D5DD1-499A-45DC-97F0-2F617279E62A}">
      <dgm:prSet custT="1"/>
      <dgm:spPr/>
      <dgm:t>
        <a:bodyPr/>
        <a:lstStyle/>
        <a:p>
          <a:r>
            <a:rPr lang="en-US" sz="1400" dirty="0" smtClean="0"/>
            <a:t>Get the basics right to ensure revenue value-chain is complete</a:t>
          </a:r>
          <a:endParaRPr lang="en-GB" sz="1400" dirty="0"/>
        </a:p>
      </dgm:t>
    </dgm:pt>
    <dgm:pt modelId="{0C858903-1528-42FA-ACE5-DE815F848BE0}" type="parTrans" cxnId="{115C7799-D0AB-40F0-A956-62DD0C5839DE}">
      <dgm:prSet/>
      <dgm:spPr/>
      <dgm:t>
        <a:bodyPr/>
        <a:lstStyle/>
        <a:p>
          <a:endParaRPr lang="en-GB"/>
        </a:p>
      </dgm:t>
    </dgm:pt>
    <dgm:pt modelId="{8E6BC468-453B-4ADD-85C2-B0D9501CB828}" type="sibTrans" cxnId="{115C7799-D0AB-40F0-A956-62DD0C5839DE}">
      <dgm:prSet/>
      <dgm:spPr/>
      <dgm:t>
        <a:bodyPr/>
        <a:lstStyle/>
        <a:p>
          <a:endParaRPr lang="en-GB"/>
        </a:p>
      </dgm:t>
    </dgm:pt>
    <dgm:pt modelId="{A4FC418C-6A79-41BF-A04B-50DFB5CFDBB7}">
      <dgm:prSet custT="1"/>
      <dgm:spPr/>
      <dgm:t>
        <a:bodyPr/>
        <a:lstStyle/>
        <a:p>
          <a:r>
            <a:rPr lang="en-US" sz="1400" dirty="0" smtClean="0"/>
            <a:t>Integrity of billing information, accuracy of billing systems and ability to collect</a:t>
          </a:r>
          <a:endParaRPr lang="en-GB" sz="1400" dirty="0"/>
        </a:p>
      </dgm:t>
    </dgm:pt>
    <dgm:pt modelId="{901D29B1-40A9-4992-8DF8-CCE00D8B4A77}" type="parTrans" cxnId="{B377E136-AF1C-49C0-B145-DB5DCB36F518}">
      <dgm:prSet/>
      <dgm:spPr/>
      <dgm:t>
        <a:bodyPr/>
        <a:lstStyle/>
        <a:p>
          <a:endParaRPr lang="en-GB"/>
        </a:p>
      </dgm:t>
    </dgm:pt>
    <dgm:pt modelId="{5D2F2263-A017-48B7-A44F-8E640E4E65AE}" type="sibTrans" cxnId="{B377E136-AF1C-49C0-B145-DB5DCB36F518}">
      <dgm:prSet/>
      <dgm:spPr/>
      <dgm:t>
        <a:bodyPr/>
        <a:lstStyle/>
        <a:p>
          <a:endParaRPr lang="en-GB"/>
        </a:p>
      </dgm:t>
    </dgm:pt>
    <dgm:pt modelId="{D50E3187-0F7A-4C83-9786-9DB092C0CD37}">
      <dgm:prSet custT="1"/>
      <dgm:spPr/>
      <dgm:t>
        <a:bodyPr/>
        <a:lstStyle/>
        <a:p>
          <a:pPr rtl="0"/>
          <a:r>
            <a:rPr lang="en-ZA" sz="1400" dirty="0" smtClean="0"/>
            <a:t>On average, tariffs must reflect the cost of rendering the service</a:t>
          </a:r>
          <a:endParaRPr lang="en-ZA" sz="1400" dirty="0"/>
        </a:p>
      </dgm:t>
    </dgm:pt>
    <dgm:pt modelId="{23DDDCE0-1631-4BEA-B1E7-95213E718C25}" type="parTrans" cxnId="{8A8E9EBA-0D7D-478A-ADAB-0C57F69CB786}">
      <dgm:prSet/>
      <dgm:spPr/>
      <dgm:t>
        <a:bodyPr/>
        <a:lstStyle/>
        <a:p>
          <a:endParaRPr lang="en-GB"/>
        </a:p>
      </dgm:t>
    </dgm:pt>
    <dgm:pt modelId="{C369355A-1D6F-4A30-890E-0BD1B7AC36AA}" type="sibTrans" cxnId="{8A8E9EBA-0D7D-478A-ADAB-0C57F69CB786}">
      <dgm:prSet/>
      <dgm:spPr/>
      <dgm:t>
        <a:bodyPr/>
        <a:lstStyle/>
        <a:p>
          <a:endParaRPr lang="en-GB"/>
        </a:p>
      </dgm:t>
    </dgm:pt>
    <dgm:pt modelId="{D2C00750-F8CD-4448-99AD-720B3FC9697E}" type="pres">
      <dgm:prSet presAssocID="{A2518DD9-3581-4F91-8C77-E6D95E3D3C20}" presName="Name0" presStyleCnt="0">
        <dgm:presLayoutVars>
          <dgm:dir/>
          <dgm:animLvl val="lvl"/>
          <dgm:resizeHandles val="exact"/>
        </dgm:presLayoutVars>
      </dgm:prSet>
      <dgm:spPr/>
      <dgm:t>
        <a:bodyPr/>
        <a:lstStyle/>
        <a:p>
          <a:endParaRPr lang="en-ZA"/>
        </a:p>
      </dgm:t>
    </dgm:pt>
    <dgm:pt modelId="{D0153ADE-A14C-42A8-90EF-84B35E0624A2}" type="pres">
      <dgm:prSet presAssocID="{C158D4DE-B73C-4861-93F7-ED33140322E7}" presName="linNode" presStyleCnt="0"/>
      <dgm:spPr/>
    </dgm:pt>
    <dgm:pt modelId="{57666478-DE90-4FB5-942A-4B367CAEC54E}" type="pres">
      <dgm:prSet presAssocID="{C158D4DE-B73C-4861-93F7-ED33140322E7}" presName="parentText" presStyleLbl="node1" presStyleIdx="0" presStyleCnt="5" custScaleX="60315" custScaleY="168931" custLinFactNeighborX="-9954" custLinFactNeighborY="-208">
        <dgm:presLayoutVars>
          <dgm:chMax val="1"/>
          <dgm:bulletEnabled val="1"/>
        </dgm:presLayoutVars>
      </dgm:prSet>
      <dgm:spPr/>
      <dgm:t>
        <a:bodyPr/>
        <a:lstStyle/>
        <a:p>
          <a:endParaRPr lang="en-ZA"/>
        </a:p>
      </dgm:t>
    </dgm:pt>
    <dgm:pt modelId="{28EF22A8-17BD-4515-B63F-49B223BB6533}" type="pres">
      <dgm:prSet presAssocID="{C158D4DE-B73C-4861-93F7-ED33140322E7}" presName="descendantText" presStyleLbl="alignAccFollowNode1" presStyleIdx="0" presStyleCnt="5" custScaleX="128294" custScaleY="211590" custLinFactNeighborX="-113" custLinFactNeighborY="-5276">
        <dgm:presLayoutVars>
          <dgm:bulletEnabled val="1"/>
        </dgm:presLayoutVars>
      </dgm:prSet>
      <dgm:spPr/>
      <dgm:t>
        <a:bodyPr/>
        <a:lstStyle/>
        <a:p>
          <a:endParaRPr lang="en-ZA"/>
        </a:p>
      </dgm:t>
    </dgm:pt>
    <dgm:pt modelId="{D1FFCDF7-90E6-4B31-9BF2-D60FFC11B2A1}" type="pres">
      <dgm:prSet presAssocID="{6AA8DF24-EC5F-4177-B0EF-55DEE353CAB8}" presName="sp" presStyleCnt="0"/>
      <dgm:spPr/>
    </dgm:pt>
    <dgm:pt modelId="{B2A9EF60-6E6E-41F6-A349-7034CAA489E3}" type="pres">
      <dgm:prSet presAssocID="{B0F49B00-7D76-4CC0-9413-B84E812333EE}" presName="linNode" presStyleCnt="0"/>
      <dgm:spPr/>
    </dgm:pt>
    <dgm:pt modelId="{7ADC80C5-67D9-4917-943D-ED3B864716E6}" type="pres">
      <dgm:prSet presAssocID="{B0F49B00-7D76-4CC0-9413-B84E812333EE}" presName="parentText" presStyleLbl="node1" presStyleIdx="1" presStyleCnt="5" custScaleX="80545" custScaleY="43236">
        <dgm:presLayoutVars>
          <dgm:chMax val="1"/>
          <dgm:bulletEnabled val="1"/>
        </dgm:presLayoutVars>
      </dgm:prSet>
      <dgm:spPr/>
      <dgm:t>
        <a:bodyPr/>
        <a:lstStyle/>
        <a:p>
          <a:endParaRPr lang="en-GB"/>
        </a:p>
      </dgm:t>
    </dgm:pt>
    <dgm:pt modelId="{3544169D-0F56-4BAD-AF93-DD2125FB6BE2}" type="pres">
      <dgm:prSet presAssocID="{B0F49B00-7D76-4CC0-9413-B84E812333EE}" presName="descendantText" presStyleLbl="alignAccFollowNode1" presStyleIdx="1" presStyleCnt="5" custScaleX="174622" custScaleY="57093">
        <dgm:presLayoutVars>
          <dgm:bulletEnabled val="1"/>
        </dgm:presLayoutVars>
      </dgm:prSet>
      <dgm:spPr/>
      <dgm:t>
        <a:bodyPr/>
        <a:lstStyle/>
        <a:p>
          <a:endParaRPr lang="en-GB"/>
        </a:p>
      </dgm:t>
    </dgm:pt>
    <dgm:pt modelId="{A1CE05C3-1D2C-41A1-9E7C-9A19ABE18805}" type="pres">
      <dgm:prSet presAssocID="{0DDDBDAA-1F0A-41B9-A6A0-2676054DE812}" presName="sp" presStyleCnt="0"/>
      <dgm:spPr/>
    </dgm:pt>
    <dgm:pt modelId="{65C48C4B-5E40-452C-803B-1BC508356168}" type="pres">
      <dgm:prSet presAssocID="{C080B654-399B-44A6-A570-1E80F47212EA}" presName="linNode" presStyleCnt="0"/>
      <dgm:spPr/>
    </dgm:pt>
    <dgm:pt modelId="{1ACACBF5-E65C-457A-B982-E0BF283FCCEC}" type="pres">
      <dgm:prSet presAssocID="{C080B654-399B-44A6-A570-1E80F47212EA}" presName="parentText" presStyleLbl="node1" presStyleIdx="2" presStyleCnt="5" custScaleX="59544" custScaleY="51504" custLinFactNeighborX="-9954" custLinFactNeighborY="-208">
        <dgm:presLayoutVars>
          <dgm:chMax val="1"/>
          <dgm:bulletEnabled val="1"/>
        </dgm:presLayoutVars>
      </dgm:prSet>
      <dgm:spPr/>
      <dgm:t>
        <a:bodyPr/>
        <a:lstStyle/>
        <a:p>
          <a:endParaRPr lang="en-ZA"/>
        </a:p>
      </dgm:t>
    </dgm:pt>
    <dgm:pt modelId="{BBCB45E7-EE07-40E8-BBF4-2065AFF2D421}" type="pres">
      <dgm:prSet presAssocID="{C080B654-399B-44A6-A570-1E80F47212EA}" presName="descendantText" presStyleLbl="alignAccFollowNode1" presStyleIdx="2" presStyleCnt="5" custScaleX="129078" custScaleY="61825">
        <dgm:presLayoutVars>
          <dgm:bulletEnabled val="1"/>
        </dgm:presLayoutVars>
      </dgm:prSet>
      <dgm:spPr/>
      <dgm:t>
        <a:bodyPr/>
        <a:lstStyle/>
        <a:p>
          <a:endParaRPr lang="en-ZA"/>
        </a:p>
      </dgm:t>
    </dgm:pt>
    <dgm:pt modelId="{7ED6EE29-EEC5-4FF3-9F75-A1172626299B}" type="pres">
      <dgm:prSet presAssocID="{3247C5A9-F242-4D78-999B-DF69832FE306}" presName="sp" presStyleCnt="0"/>
      <dgm:spPr/>
    </dgm:pt>
    <dgm:pt modelId="{32FAD1F4-8A2F-4CE9-85AF-FC43BDBB3917}" type="pres">
      <dgm:prSet presAssocID="{24A7414E-AD3D-4383-B9A2-790CD93F3286}" presName="linNode" presStyleCnt="0"/>
      <dgm:spPr/>
    </dgm:pt>
    <dgm:pt modelId="{8D9DBED1-FD20-4D90-9B9E-9819DD8D00EA}" type="pres">
      <dgm:prSet presAssocID="{24A7414E-AD3D-4383-B9A2-790CD93F3286}" presName="parentText" presStyleLbl="node1" presStyleIdx="3" presStyleCnt="5" custScaleX="59544" custScaleY="43236" custLinFactNeighborX="-9954" custLinFactNeighborY="-208">
        <dgm:presLayoutVars>
          <dgm:chMax val="1"/>
          <dgm:bulletEnabled val="1"/>
        </dgm:presLayoutVars>
      </dgm:prSet>
      <dgm:spPr/>
      <dgm:t>
        <a:bodyPr/>
        <a:lstStyle/>
        <a:p>
          <a:endParaRPr lang="en-ZA"/>
        </a:p>
      </dgm:t>
    </dgm:pt>
    <dgm:pt modelId="{8744D5EC-6D7D-4E7D-958C-F180ED96F2F6}" type="pres">
      <dgm:prSet presAssocID="{24A7414E-AD3D-4383-B9A2-790CD93F3286}" presName="descendantText" presStyleLbl="alignAccFollowNode1" presStyleIdx="3" presStyleCnt="5" custScaleX="129085" custScaleY="56724">
        <dgm:presLayoutVars>
          <dgm:bulletEnabled val="1"/>
        </dgm:presLayoutVars>
      </dgm:prSet>
      <dgm:spPr/>
      <dgm:t>
        <a:bodyPr/>
        <a:lstStyle/>
        <a:p>
          <a:endParaRPr lang="en-ZA"/>
        </a:p>
      </dgm:t>
    </dgm:pt>
    <dgm:pt modelId="{2B92624D-07B6-4F2D-BC01-332EC09A01E1}" type="pres">
      <dgm:prSet presAssocID="{37529AB4-97C5-4171-BE83-F56F96C0B19D}" presName="sp" presStyleCnt="0"/>
      <dgm:spPr/>
    </dgm:pt>
    <dgm:pt modelId="{248689D1-B612-4F4B-9763-FD0513CB7481}" type="pres">
      <dgm:prSet presAssocID="{096C7601-8B00-41CB-8014-0834CD543905}" presName="linNode" presStyleCnt="0"/>
      <dgm:spPr/>
    </dgm:pt>
    <dgm:pt modelId="{D96B7F36-A71F-4D28-8633-C0273F52556B}" type="pres">
      <dgm:prSet presAssocID="{096C7601-8B00-41CB-8014-0834CD543905}" presName="parentText" presStyleLbl="node1" presStyleIdx="4" presStyleCnt="5" custScaleX="59544" custScaleY="43420" custLinFactNeighborX="-9954" custLinFactNeighborY="-208">
        <dgm:presLayoutVars>
          <dgm:chMax val="1"/>
          <dgm:bulletEnabled val="1"/>
        </dgm:presLayoutVars>
      </dgm:prSet>
      <dgm:spPr/>
      <dgm:t>
        <a:bodyPr/>
        <a:lstStyle/>
        <a:p>
          <a:endParaRPr lang="en-ZA"/>
        </a:p>
      </dgm:t>
    </dgm:pt>
    <dgm:pt modelId="{91D2F037-4AEC-4FE0-9EE1-CE1FF17C8FD9}" type="pres">
      <dgm:prSet presAssocID="{096C7601-8B00-41CB-8014-0834CD543905}" presName="descendantText" presStyleLbl="alignAccFollowNode1" presStyleIdx="4" presStyleCnt="5" custScaleX="129092" custScaleY="51812">
        <dgm:presLayoutVars>
          <dgm:bulletEnabled val="1"/>
        </dgm:presLayoutVars>
      </dgm:prSet>
      <dgm:spPr/>
      <dgm:t>
        <a:bodyPr/>
        <a:lstStyle/>
        <a:p>
          <a:endParaRPr lang="en-ZA"/>
        </a:p>
      </dgm:t>
    </dgm:pt>
  </dgm:ptLst>
  <dgm:cxnLst>
    <dgm:cxn modelId="{C1CEA88C-72A8-47FE-9F33-2790EAB1FFC8}" srcId="{C080B654-399B-44A6-A570-1E80F47212EA}" destId="{B660B2EB-0918-4313-B8BF-66918D2BE9A4}" srcOrd="0" destOrd="0" parTransId="{8E79083F-E650-4539-99AD-3766EB697265}" sibTransId="{DD36EBC8-3B15-4368-9D9B-C1137C71624C}"/>
    <dgm:cxn modelId="{A95CD66B-5DBC-46F2-AFCD-8F0C23E3DAFA}" srcId="{A2518DD9-3581-4F91-8C77-E6D95E3D3C20}" destId="{24A7414E-AD3D-4383-B9A2-790CD93F3286}" srcOrd="3" destOrd="0" parTransId="{02950297-0177-4F01-AE22-3D900CA7BCEF}" sibTransId="{37529AB4-97C5-4171-BE83-F56F96C0B19D}"/>
    <dgm:cxn modelId="{8F1C6682-D5B5-4C49-9B0D-7EB7954587C7}" srcId="{A2518DD9-3581-4F91-8C77-E6D95E3D3C20}" destId="{B0F49B00-7D76-4CC0-9413-B84E812333EE}" srcOrd="1" destOrd="0" parTransId="{47F84376-6AAE-4BCB-BF3A-5E463260BF80}" sibTransId="{0DDDBDAA-1F0A-41B9-A6A0-2676054DE812}"/>
    <dgm:cxn modelId="{8A8E9EBA-0D7D-478A-ADAB-0C57F69CB786}" srcId="{24A7414E-AD3D-4383-B9A2-790CD93F3286}" destId="{D50E3187-0F7A-4C83-9786-9DB092C0CD37}" srcOrd="1" destOrd="0" parTransId="{23DDDCE0-1631-4BEA-B1E7-95213E718C25}" sibTransId="{C369355A-1D6F-4A30-890E-0BD1B7AC36AA}"/>
    <dgm:cxn modelId="{F5C0ACDE-C7DD-406A-B150-0477E64245D7}" srcId="{24A7414E-AD3D-4383-B9A2-790CD93F3286}" destId="{D28C8D78-8B8A-4C52-A11C-9A2A1E0B44F4}" srcOrd="0" destOrd="0" parTransId="{34E5D3F8-794E-4DEC-B4F1-7FF4ABF9E5D7}" sibTransId="{11BDEF2A-1887-4DF3-8045-514DDF35CDF1}"/>
    <dgm:cxn modelId="{B377E136-AF1C-49C0-B145-DB5DCB36F518}" srcId="{B0F49B00-7D76-4CC0-9413-B84E812333EE}" destId="{A4FC418C-6A79-41BF-A04B-50DFB5CFDBB7}" srcOrd="1" destOrd="0" parTransId="{901D29B1-40A9-4992-8DF8-CCE00D8B4A77}" sibTransId="{5D2F2263-A017-48B7-A44F-8E640E4E65AE}"/>
    <dgm:cxn modelId="{ED7C54C9-5B24-4CB5-B3BC-FB8F7E552F20}" srcId="{A2518DD9-3581-4F91-8C77-E6D95E3D3C20}" destId="{096C7601-8B00-41CB-8014-0834CD543905}" srcOrd="4" destOrd="0" parTransId="{B169B878-B95C-467E-85CE-730E78A8BE57}" sibTransId="{3586BD14-1877-4D61-B706-2ACFAF1EA4FA}"/>
    <dgm:cxn modelId="{41FA796E-CC9C-431C-868E-9F1A83A63B54}" type="presOf" srcId="{C080B654-399B-44A6-A570-1E80F47212EA}" destId="{1ACACBF5-E65C-457A-B982-E0BF283FCCEC}" srcOrd="0" destOrd="0" presId="urn:microsoft.com/office/officeart/2005/8/layout/vList5"/>
    <dgm:cxn modelId="{F983DD4D-74A7-4F28-B3D2-31A17865FED5}" type="presOf" srcId="{D50E3187-0F7A-4C83-9786-9DB092C0CD37}" destId="{8744D5EC-6D7D-4E7D-958C-F180ED96F2F6}" srcOrd="0" destOrd="1" presId="urn:microsoft.com/office/officeart/2005/8/layout/vList5"/>
    <dgm:cxn modelId="{F9DE643B-FA5D-48D7-B606-3CA6943A4988}" srcId="{A2518DD9-3581-4F91-8C77-E6D95E3D3C20}" destId="{C158D4DE-B73C-4861-93F7-ED33140322E7}" srcOrd="0" destOrd="0" parTransId="{A641FC46-BCA7-4903-B302-639DF8BE9F4E}" sibTransId="{6AA8DF24-EC5F-4177-B0EF-55DEE353CAB8}"/>
    <dgm:cxn modelId="{12D56775-5434-4563-89B9-A34B580A87B7}" type="presOf" srcId="{C158D4DE-B73C-4861-93F7-ED33140322E7}" destId="{57666478-DE90-4FB5-942A-4B367CAEC54E}" srcOrd="0" destOrd="0" presId="urn:microsoft.com/office/officeart/2005/8/layout/vList5"/>
    <dgm:cxn modelId="{024C2A2F-2B4D-4436-954A-C74A7F43750A}" type="presOf" srcId="{B0F49B00-7D76-4CC0-9413-B84E812333EE}" destId="{7ADC80C5-67D9-4917-943D-ED3B864716E6}" srcOrd="0" destOrd="0" presId="urn:microsoft.com/office/officeart/2005/8/layout/vList5"/>
    <dgm:cxn modelId="{4952C315-617E-4CE6-92B0-DCD996CDAF4E}" type="presOf" srcId="{D28C8D78-8B8A-4C52-A11C-9A2A1E0B44F4}" destId="{8744D5EC-6D7D-4E7D-958C-F180ED96F2F6}" srcOrd="0" destOrd="0" presId="urn:microsoft.com/office/officeart/2005/8/layout/vList5"/>
    <dgm:cxn modelId="{9C65616F-9F6E-442C-B3CA-9A628C3FE10E}" type="presOf" srcId="{B660B2EB-0918-4313-B8BF-66918D2BE9A4}" destId="{BBCB45E7-EE07-40E8-BBF4-2065AFF2D421}" srcOrd="0" destOrd="0" presId="urn:microsoft.com/office/officeart/2005/8/layout/vList5"/>
    <dgm:cxn modelId="{F0D37CF9-14A9-422D-817B-47CF8817EB80}" type="presOf" srcId="{A2518DD9-3581-4F91-8C77-E6D95E3D3C20}" destId="{D2C00750-F8CD-4448-99AD-720B3FC9697E}" srcOrd="0" destOrd="0" presId="urn:microsoft.com/office/officeart/2005/8/layout/vList5"/>
    <dgm:cxn modelId="{240E563C-C829-49F2-B309-5780C7F973BB}" type="presOf" srcId="{299D5DD1-499A-45DC-97F0-2F617279E62A}" destId="{3544169D-0F56-4BAD-AF93-DD2125FB6BE2}" srcOrd="0" destOrd="0" presId="urn:microsoft.com/office/officeart/2005/8/layout/vList5"/>
    <dgm:cxn modelId="{3DE4B04B-D385-49D8-82F2-B7E8D52C4BEA}" srcId="{096C7601-8B00-41CB-8014-0834CD543905}" destId="{5913C1D6-A27A-400D-B1C9-787C197872AC}" srcOrd="0" destOrd="0" parTransId="{7747EB83-1F8C-4723-8DA9-1EF7D2E8A439}" sibTransId="{5E0710C4-A450-405C-BDC2-C674B842FBED}"/>
    <dgm:cxn modelId="{035E8DEF-E524-4671-A954-FF9C2949A082}" srcId="{C158D4DE-B73C-4861-93F7-ED33140322E7}" destId="{09DF9F1D-22CB-498D-B0BA-AA1E99AFAFA5}" srcOrd="0" destOrd="0" parTransId="{E046826E-4759-4DEE-B692-86E4D1B2FD5E}" sibTransId="{57C4820E-00E0-4DC5-B799-AE3B4929E50C}"/>
    <dgm:cxn modelId="{66FB9DDF-A886-44C5-8541-FE1FFDBDBCA5}" type="presOf" srcId="{096C7601-8B00-41CB-8014-0834CD543905}" destId="{D96B7F36-A71F-4D28-8633-C0273F52556B}" srcOrd="0" destOrd="0" presId="urn:microsoft.com/office/officeart/2005/8/layout/vList5"/>
    <dgm:cxn modelId="{115C7799-D0AB-40F0-A956-62DD0C5839DE}" srcId="{B0F49B00-7D76-4CC0-9413-B84E812333EE}" destId="{299D5DD1-499A-45DC-97F0-2F617279E62A}" srcOrd="0" destOrd="0" parTransId="{0C858903-1528-42FA-ACE5-DE815F848BE0}" sibTransId="{8E6BC468-453B-4ADD-85C2-B0D9501CB828}"/>
    <dgm:cxn modelId="{B315E0D2-4309-461C-B3EE-9D40C39F1070}" type="presOf" srcId="{09DF9F1D-22CB-498D-B0BA-AA1E99AFAFA5}" destId="{28EF22A8-17BD-4515-B63F-49B223BB6533}" srcOrd="0" destOrd="0" presId="urn:microsoft.com/office/officeart/2005/8/layout/vList5"/>
    <dgm:cxn modelId="{0AA02827-656D-456A-BF02-B37446B8018B}" type="presOf" srcId="{24A7414E-AD3D-4383-B9A2-790CD93F3286}" destId="{8D9DBED1-FD20-4D90-9B9E-9819DD8D00EA}" srcOrd="0" destOrd="0" presId="urn:microsoft.com/office/officeart/2005/8/layout/vList5"/>
    <dgm:cxn modelId="{5284BE41-81E2-40AE-85A7-93978688B7BE}" type="presOf" srcId="{A4FC418C-6A79-41BF-A04B-50DFB5CFDBB7}" destId="{3544169D-0F56-4BAD-AF93-DD2125FB6BE2}" srcOrd="0" destOrd="1" presId="urn:microsoft.com/office/officeart/2005/8/layout/vList5"/>
    <dgm:cxn modelId="{7F253BC2-CDDB-4AC5-8F34-FE295A5BD728}" srcId="{A2518DD9-3581-4F91-8C77-E6D95E3D3C20}" destId="{C080B654-399B-44A6-A570-1E80F47212EA}" srcOrd="2" destOrd="0" parTransId="{73DE3DAA-BE46-4155-8B8C-C5DD786B4811}" sibTransId="{3247C5A9-F242-4D78-999B-DF69832FE306}"/>
    <dgm:cxn modelId="{93656E3A-155F-4134-94B8-3A9E5A5B562E}" type="presOf" srcId="{5913C1D6-A27A-400D-B1C9-787C197872AC}" destId="{91D2F037-4AEC-4FE0-9EE1-CE1FF17C8FD9}" srcOrd="0" destOrd="0" presId="urn:microsoft.com/office/officeart/2005/8/layout/vList5"/>
    <dgm:cxn modelId="{7DAE90A5-59A0-47EC-975F-54B77B61B12D}" type="presParOf" srcId="{D2C00750-F8CD-4448-99AD-720B3FC9697E}" destId="{D0153ADE-A14C-42A8-90EF-84B35E0624A2}" srcOrd="0" destOrd="0" presId="urn:microsoft.com/office/officeart/2005/8/layout/vList5"/>
    <dgm:cxn modelId="{8817639C-F0CC-4712-A72E-21159A80C7BD}" type="presParOf" srcId="{D0153ADE-A14C-42A8-90EF-84B35E0624A2}" destId="{57666478-DE90-4FB5-942A-4B367CAEC54E}" srcOrd="0" destOrd="0" presId="urn:microsoft.com/office/officeart/2005/8/layout/vList5"/>
    <dgm:cxn modelId="{9A207210-63DE-483D-859E-CE659EB25333}" type="presParOf" srcId="{D0153ADE-A14C-42A8-90EF-84B35E0624A2}" destId="{28EF22A8-17BD-4515-B63F-49B223BB6533}" srcOrd="1" destOrd="0" presId="urn:microsoft.com/office/officeart/2005/8/layout/vList5"/>
    <dgm:cxn modelId="{A98AB2E4-3BF1-43C6-907A-E9F87CBF1884}" type="presParOf" srcId="{D2C00750-F8CD-4448-99AD-720B3FC9697E}" destId="{D1FFCDF7-90E6-4B31-9BF2-D60FFC11B2A1}" srcOrd="1" destOrd="0" presId="urn:microsoft.com/office/officeart/2005/8/layout/vList5"/>
    <dgm:cxn modelId="{288A64CD-CF32-409C-979D-22483F3632F1}" type="presParOf" srcId="{D2C00750-F8CD-4448-99AD-720B3FC9697E}" destId="{B2A9EF60-6E6E-41F6-A349-7034CAA489E3}" srcOrd="2" destOrd="0" presId="urn:microsoft.com/office/officeart/2005/8/layout/vList5"/>
    <dgm:cxn modelId="{AC1B6C50-E577-4AFF-855B-61BE22A41F25}" type="presParOf" srcId="{B2A9EF60-6E6E-41F6-A349-7034CAA489E3}" destId="{7ADC80C5-67D9-4917-943D-ED3B864716E6}" srcOrd="0" destOrd="0" presId="urn:microsoft.com/office/officeart/2005/8/layout/vList5"/>
    <dgm:cxn modelId="{91EE0686-6110-4210-B411-25588A6900BD}" type="presParOf" srcId="{B2A9EF60-6E6E-41F6-A349-7034CAA489E3}" destId="{3544169D-0F56-4BAD-AF93-DD2125FB6BE2}" srcOrd="1" destOrd="0" presId="urn:microsoft.com/office/officeart/2005/8/layout/vList5"/>
    <dgm:cxn modelId="{A142FF69-C758-47D1-A9AF-6D6688F5BFB8}" type="presParOf" srcId="{D2C00750-F8CD-4448-99AD-720B3FC9697E}" destId="{A1CE05C3-1D2C-41A1-9E7C-9A19ABE18805}" srcOrd="3" destOrd="0" presId="urn:microsoft.com/office/officeart/2005/8/layout/vList5"/>
    <dgm:cxn modelId="{ACBB22CD-7926-40E9-A7D8-40016BD83B4F}" type="presParOf" srcId="{D2C00750-F8CD-4448-99AD-720B3FC9697E}" destId="{65C48C4B-5E40-452C-803B-1BC508356168}" srcOrd="4" destOrd="0" presId="urn:microsoft.com/office/officeart/2005/8/layout/vList5"/>
    <dgm:cxn modelId="{FF6219EC-9400-40E5-A220-C1652956FB29}" type="presParOf" srcId="{65C48C4B-5E40-452C-803B-1BC508356168}" destId="{1ACACBF5-E65C-457A-B982-E0BF283FCCEC}" srcOrd="0" destOrd="0" presId="urn:microsoft.com/office/officeart/2005/8/layout/vList5"/>
    <dgm:cxn modelId="{04FE6B4F-3E15-4131-A3F2-8734798EEE83}" type="presParOf" srcId="{65C48C4B-5E40-452C-803B-1BC508356168}" destId="{BBCB45E7-EE07-40E8-BBF4-2065AFF2D421}" srcOrd="1" destOrd="0" presId="urn:microsoft.com/office/officeart/2005/8/layout/vList5"/>
    <dgm:cxn modelId="{E3EB2373-78F4-44DD-A2B8-04456C1566C4}" type="presParOf" srcId="{D2C00750-F8CD-4448-99AD-720B3FC9697E}" destId="{7ED6EE29-EEC5-4FF3-9F75-A1172626299B}" srcOrd="5" destOrd="0" presId="urn:microsoft.com/office/officeart/2005/8/layout/vList5"/>
    <dgm:cxn modelId="{42D18D75-6E49-4815-ABE2-74C5A47A1B12}" type="presParOf" srcId="{D2C00750-F8CD-4448-99AD-720B3FC9697E}" destId="{32FAD1F4-8A2F-4CE9-85AF-FC43BDBB3917}" srcOrd="6" destOrd="0" presId="urn:microsoft.com/office/officeart/2005/8/layout/vList5"/>
    <dgm:cxn modelId="{5CFD3F5A-69D9-4B00-98EC-17E83D99C248}" type="presParOf" srcId="{32FAD1F4-8A2F-4CE9-85AF-FC43BDBB3917}" destId="{8D9DBED1-FD20-4D90-9B9E-9819DD8D00EA}" srcOrd="0" destOrd="0" presId="urn:microsoft.com/office/officeart/2005/8/layout/vList5"/>
    <dgm:cxn modelId="{88BD7ECD-E404-45D5-9ED9-1B21A4279346}" type="presParOf" srcId="{32FAD1F4-8A2F-4CE9-85AF-FC43BDBB3917}" destId="{8744D5EC-6D7D-4E7D-958C-F180ED96F2F6}" srcOrd="1" destOrd="0" presId="urn:microsoft.com/office/officeart/2005/8/layout/vList5"/>
    <dgm:cxn modelId="{89C6A22D-DD5F-47B0-908F-F840D1BECBD2}" type="presParOf" srcId="{D2C00750-F8CD-4448-99AD-720B3FC9697E}" destId="{2B92624D-07B6-4F2D-BC01-332EC09A01E1}" srcOrd="7" destOrd="0" presId="urn:microsoft.com/office/officeart/2005/8/layout/vList5"/>
    <dgm:cxn modelId="{2C5E7D53-BAC2-4E16-BED2-18548831CDC6}" type="presParOf" srcId="{D2C00750-F8CD-4448-99AD-720B3FC9697E}" destId="{248689D1-B612-4F4B-9763-FD0513CB7481}" srcOrd="8" destOrd="0" presId="urn:microsoft.com/office/officeart/2005/8/layout/vList5"/>
    <dgm:cxn modelId="{DC1EB35B-5B84-4D81-AA25-B6EA91870D94}" type="presParOf" srcId="{248689D1-B612-4F4B-9763-FD0513CB7481}" destId="{D96B7F36-A71F-4D28-8633-C0273F52556B}" srcOrd="0" destOrd="0" presId="urn:microsoft.com/office/officeart/2005/8/layout/vList5"/>
    <dgm:cxn modelId="{06D3A210-0AA1-427C-80AB-D8A0BF662287}" type="presParOf" srcId="{248689D1-B612-4F4B-9763-FD0513CB7481}" destId="{91D2F037-4AEC-4FE0-9EE1-CE1FF17C8FD9}"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7BB2975-ABD4-4BD5-8498-D6372113D93D}"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en-GB"/>
        </a:p>
      </dgm:t>
    </dgm:pt>
    <dgm:pt modelId="{DC7974D8-A8C9-4416-B3A3-FF086F05702F}">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smtClean="0"/>
            <a:t>Recent financial management reforms</a:t>
          </a:r>
          <a:endParaRPr lang="en-GB" dirty="0"/>
        </a:p>
      </dgm:t>
    </dgm:pt>
    <dgm:pt modelId="{C3A6AFF8-58F7-477A-95CA-39DD78C649CD}" type="parTrans" cxnId="{60933D0A-DEEF-4981-876C-0EDFEA49FE3E}">
      <dgm:prSet/>
      <dgm:spPr/>
      <dgm:t>
        <a:bodyPr/>
        <a:lstStyle/>
        <a:p>
          <a:endParaRPr lang="en-GB"/>
        </a:p>
      </dgm:t>
    </dgm:pt>
    <dgm:pt modelId="{A5F98EDD-DF23-4FB0-A0C6-A7BEDC6FF9E2}" type="sibTrans" cxnId="{60933D0A-DEEF-4981-876C-0EDFEA49FE3E}">
      <dgm:prSet/>
      <dgm:spPr/>
      <dgm:t>
        <a:bodyPr/>
        <a:lstStyle/>
        <a:p>
          <a:endParaRPr lang="en-GB"/>
        </a:p>
      </dgm:t>
    </dgm:pt>
    <dgm:pt modelId="{28873F73-8436-44D2-AC08-FFD5687D9A07}">
      <dgm:prSet phldrT="[Text]"/>
      <dgm:spPr/>
      <dgm:t>
        <a:bodyPr/>
        <a:lstStyle/>
        <a:p>
          <a:r>
            <a:rPr lang="en-US" dirty="0" smtClean="0"/>
            <a:t>Municipal Budget and Reporting Regulations</a:t>
          </a:r>
          <a:endParaRPr lang="en-GB" dirty="0"/>
        </a:p>
      </dgm:t>
    </dgm:pt>
    <dgm:pt modelId="{4D691007-1F59-44B1-B813-420C90D69510}" type="parTrans" cxnId="{295F96D3-3B7C-46C8-8B79-24923ACB5C64}">
      <dgm:prSet/>
      <dgm:spPr/>
      <dgm:t>
        <a:bodyPr/>
        <a:lstStyle/>
        <a:p>
          <a:endParaRPr lang="en-GB"/>
        </a:p>
      </dgm:t>
    </dgm:pt>
    <dgm:pt modelId="{42D0CD98-F292-4356-8DA0-8E7E2969A143}" type="sibTrans" cxnId="{295F96D3-3B7C-46C8-8B79-24923ACB5C64}">
      <dgm:prSet/>
      <dgm:spPr/>
      <dgm:t>
        <a:bodyPr/>
        <a:lstStyle/>
        <a:p>
          <a:endParaRPr lang="en-GB"/>
        </a:p>
      </dgm:t>
    </dgm:pt>
    <dgm:pt modelId="{F5A7E02C-828C-4988-9177-00339960649C}">
      <dgm:prSet phldrT="[Text]"/>
      <dgm:spPr/>
      <dgm:t>
        <a:bodyPr/>
        <a:lstStyle/>
        <a:p>
          <a:r>
            <a:rPr lang="en-US" dirty="0" smtClean="0"/>
            <a:t>Strengthening in-year reporting</a:t>
          </a:r>
          <a:endParaRPr lang="en-GB" dirty="0"/>
        </a:p>
      </dgm:t>
    </dgm:pt>
    <dgm:pt modelId="{F0473C98-B4B1-4A6A-AA5F-42113E869957}" type="parTrans" cxnId="{E608FFDF-2536-4960-BAF5-2CEADA6CD742}">
      <dgm:prSet/>
      <dgm:spPr/>
      <dgm:t>
        <a:bodyPr/>
        <a:lstStyle/>
        <a:p>
          <a:endParaRPr lang="en-GB"/>
        </a:p>
      </dgm:t>
    </dgm:pt>
    <dgm:pt modelId="{2F5C576A-4065-4A1F-B539-468E89362D56}" type="sibTrans" cxnId="{E608FFDF-2536-4960-BAF5-2CEADA6CD742}">
      <dgm:prSet/>
      <dgm:spPr/>
      <dgm:t>
        <a:bodyPr/>
        <a:lstStyle/>
        <a:p>
          <a:endParaRPr lang="en-GB"/>
        </a:p>
      </dgm:t>
    </dgm:pt>
    <dgm:pt modelId="{DD78756A-77E9-466E-914E-76AE4749A211}">
      <dgm:prSet phldrT="[Text]"/>
      <dgm:spPr/>
      <dgm:t>
        <a:bodyPr/>
        <a:lstStyle/>
        <a:p>
          <a:r>
            <a:rPr lang="en-US" dirty="0" smtClean="0"/>
            <a:t>Return of unspent conditional grants to the national revenue fund in line with </a:t>
          </a:r>
          <a:r>
            <a:rPr lang="en-US" dirty="0" err="1" smtClean="0"/>
            <a:t>DoRA</a:t>
          </a:r>
          <a:endParaRPr lang="en-GB" dirty="0"/>
        </a:p>
      </dgm:t>
    </dgm:pt>
    <dgm:pt modelId="{37A0E056-2C6C-4018-97AF-0CA487E77196}" type="parTrans" cxnId="{CFDA714C-D0AB-4144-9BA0-05D1D6FA3535}">
      <dgm:prSet/>
      <dgm:spPr/>
      <dgm:t>
        <a:bodyPr/>
        <a:lstStyle/>
        <a:p>
          <a:endParaRPr lang="en-GB"/>
        </a:p>
      </dgm:t>
    </dgm:pt>
    <dgm:pt modelId="{C99AA6FD-78D7-473F-B3BD-D2C4BB1E2D52}" type="sibTrans" cxnId="{CFDA714C-D0AB-4144-9BA0-05D1D6FA3535}">
      <dgm:prSet/>
      <dgm:spPr/>
      <dgm:t>
        <a:bodyPr/>
        <a:lstStyle/>
        <a:p>
          <a:endParaRPr lang="en-GB"/>
        </a:p>
      </dgm:t>
    </dgm:pt>
    <dgm:pt modelId="{19E4C94F-4D2E-49DA-9530-6EFCFF8476C1}" type="pres">
      <dgm:prSet presAssocID="{17BB2975-ABD4-4BD5-8498-D6372113D93D}" presName="Name0" presStyleCnt="0">
        <dgm:presLayoutVars>
          <dgm:dir/>
          <dgm:animLvl val="lvl"/>
          <dgm:resizeHandles val="exact"/>
        </dgm:presLayoutVars>
      </dgm:prSet>
      <dgm:spPr/>
      <dgm:t>
        <a:bodyPr/>
        <a:lstStyle/>
        <a:p>
          <a:endParaRPr lang="en-GB"/>
        </a:p>
      </dgm:t>
    </dgm:pt>
    <dgm:pt modelId="{9EEC1D45-B63E-4550-9244-54041123FC46}" type="pres">
      <dgm:prSet presAssocID="{DC7974D8-A8C9-4416-B3A3-FF086F05702F}" presName="linNode" presStyleCnt="0"/>
      <dgm:spPr/>
    </dgm:pt>
    <dgm:pt modelId="{B3ECA366-FABA-43EB-BF54-A6D1BA664D9C}" type="pres">
      <dgm:prSet presAssocID="{DC7974D8-A8C9-4416-B3A3-FF086F05702F}" presName="parentText" presStyleLbl="node1" presStyleIdx="0" presStyleCnt="1" custScaleX="82796" custScaleY="79779" custLinFactNeighborX="-5847">
        <dgm:presLayoutVars>
          <dgm:chMax val="1"/>
          <dgm:bulletEnabled val="1"/>
        </dgm:presLayoutVars>
      </dgm:prSet>
      <dgm:spPr/>
      <dgm:t>
        <a:bodyPr/>
        <a:lstStyle/>
        <a:p>
          <a:endParaRPr lang="en-GB"/>
        </a:p>
      </dgm:t>
    </dgm:pt>
    <dgm:pt modelId="{DFE27AF0-D93C-4797-BEC3-C652A6F15E35}" type="pres">
      <dgm:prSet presAssocID="{DC7974D8-A8C9-4416-B3A3-FF086F05702F}" presName="descendantText" presStyleLbl="alignAccFollowNode1" presStyleIdx="0" presStyleCnt="1" custScaleX="108065">
        <dgm:presLayoutVars>
          <dgm:bulletEnabled val="1"/>
        </dgm:presLayoutVars>
      </dgm:prSet>
      <dgm:spPr/>
      <dgm:t>
        <a:bodyPr/>
        <a:lstStyle/>
        <a:p>
          <a:endParaRPr lang="en-GB"/>
        </a:p>
      </dgm:t>
    </dgm:pt>
  </dgm:ptLst>
  <dgm:cxnLst>
    <dgm:cxn modelId="{295F96D3-3B7C-46C8-8B79-24923ACB5C64}" srcId="{DC7974D8-A8C9-4416-B3A3-FF086F05702F}" destId="{28873F73-8436-44D2-AC08-FFD5687D9A07}" srcOrd="0" destOrd="0" parTransId="{4D691007-1F59-44B1-B813-420C90D69510}" sibTransId="{42D0CD98-F292-4356-8DA0-8E7E2969A143}"/>
    <dgm:cxn modelId="{55BA55F0-21E0-4C74-AA60-1BBC6691A3DD}" type="presOf" srcId="{DC7974D8-A8C9-4416-B3A3-FF086F05702F}" destId="{B3ECA366-FABA-43EB-BF54-A6D1BA664D9C}" srcOrd="0" destOrd="0" presId="urn:microsoft.com/office/officeart/2005/8/layout/vList5"/>
    <dgm:cxn modelId="{E608FFDF-2536-4960-BAF5-2CEADA6CD742}" srcId="{DC7974D8-A8C9-4416-B3A3-FF086F05702F}" destId="{F5A7E02C-828C-4988-9177-00339960649C}" srcOrd="1" destOrd="0" parTransId="{F0473C98-B4B1-4A6A-AA5F-42113E869957}" sibTransId="{2F5C576A-4065-4A1F-B539-468E89362D56}"/>
    <dgm:cxn modelId="{D6FDCA98-1C57-41D5-8650-6AFFAEAB0253}" type="presOf" srcId="{28873F73-8436-44D2-AC08-FFD5687D9A07}" destId="{DFE27AF0-D93C-4797-BEC3-C652A6F15E35}" srcOrd="0" destOrd="0" presId="urn:microsoft.com/office/officeart/2005/8/layout/vList5"/>
    <dgm:cxn modelId="{CFDA714C-D0AB-4144-9BA0-05D1D6FA3535}" srcId="{DC7974D8-A8C9-4416-B3A3-FF086F05702F}" destId="{DD78756A-77E9-466E-914E-76AE4749A211}" srcOrd="2" destOrd="0" parTransId="{37A0E056-2C6C-4018-97AF-0CA487E77196}" sibTransId="{C99AA6FD-78D7-473F-B3BD-D2C4BB1E2D52}"/>
    <dgm:cxn modelId="{1CECF8E5-98BC-48EF-9045-E12F74335229}" type="presOf" srcId="{DD78756A-77E9-466E-914E-76AE4749A211}" destId="{DFE27AF0-D93C-4797-BEC3-C652A6F15E35}" srcOrd="0" destOrd="2" presId="urn:microsoft.com/office/officeart/2005/8/layout/vList5"/>
    <dgm:cxn modelId="{F924178E-50EC-48CD-884C-7B7C7E30AD2D}" type="presOf" srcId="{17BB2975-ABD4-4BD5-8498-D6372113D93D}" destId="{19E4C94F-4D2E-49DA-9530-6EFCFF8476C1}" srcOrd="0" destOrd="0" presId="urn:microsoft.com/office/officeart/2005/8/layout/vList5"/>
    <dgm:cxn modelId="{60933D0A-DEEF-4981-876C-0EDFEA49FE3E}" srcId="{17BB2975-ABD4-4BD5-8498-D6372113D93D}" destId="{DC7974D8-A8C9-4416-B3A3-FF086F05702F}" srcOrd="0" destOrd="0" parTransId="{C3A6AFF8-58F7-477A-95CA-39DD78C649CD}" sibTransId="{A5F98EDD-DF23-4FB0-A0C6-A7BEDC6FF9E2}"/>
    <dgm:cxn modelId="{D81979B1-4F7B-4833-8D5D-8DEC6F029006}" type="presOf" srcId="{F5A7E02C-828C-4988-9177-00339960649C}" destId="{DFE27AF0-D93C-4797-BEC3-C652A6F15E35}" srcOrd="0" destOrd="1" presId="urn:microsoft.com/office/officeart/2005/8/layout/vList5"/>
    <dgm:cxn modelId="{3403F551-FADA-4502-BFA8-5F9F687E5341}" type="presParOf" srcId="{19E4C94F-4D2E-49DA-9530-6EFCFF8476C1}" destId="{9EEC1D45-B63E-4550-9244-54041123FC46}" srcOrd="0" destOrd="0" presId="urn:microsoft.com/office/officeart/2005/8/layout/vList5"/>
    <dgm:cxn modelId="{DD87D3CB-ADAC-4757-9915-F2F9682F3A9C}" type="presParOf" srcId="{9EEC1D45-B63E-4550-9244-54041123FC46}" destId="{B3ECA366-FABA-43EB-BF54-A6D1BA664D9C}" srcOrd="0" destOrd="0" presId="urn:microsoft.com/office/officeart/2005/8/layout/vList5"/>
    <dgm:cxn modelId="{1FA0BB17-C826-44A2-A680-8C2738097736}" type="presParOf" srcId="{9EEC1D45-B63E-4550-9244-54041123FC46}" destId="{DFE27AF0-D93C-4797-BEC3-C652A6F15E35}"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7BB2975-ABD4-4BD5-8498-D6372113D93D}" type="doc">
      <dgm:prSet loTypeId="urn:microsoft.com/office/officeart/2005/8/layout/hList1" loCatId="list" qsTypeId="urn:microsoft.com/office/officeart/2005/8/quickstyle/simple5" qsCatId="simple" csTypeId="urn:microsoft.com/office/officeart/2005/8/colors/accent0_3" csCatId="mainScheme" phldr="1"/>
      <dgm:spPr/>
      <dgm:t>
        <a:bodyPr/>
        <a:lstStyle/>
        <a:p>
          <a:endParaRPr lang="en-GB"/>
        </a:p>
      </dgm:t>
    </dgm:pt>
    <dgm:pt modelId="{DC7974D8-A8C9-4416-B3A3-FF086F05702F}">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2400" dirty="0" smtClean="0"/>
            <a:t>Planned future reforms</a:t>
          </a:r>
          <a:endParaRPr lang="en-GB" sz="2400" dirty="0"/>
        </a:p>
      </dgm:t>
    </dgm:pt>
    <dgm:pt modelId="{C3A6AFF8-58F7-477A-95CA-39DD78C649CD}" type="parTrans" cxnId="{60933D0A-DEEF-4981-876C-0EDFEA49FE3E}">
      <dgm:prSet/>
      <dgm:spPr/>
      <dgm:t>
        <a:bodyPr/>
        <a:lstStyle/>
        <a:p>
          <a:endParaRPr lang="en-GB"/>
        </a:p>
      </dgm:t>
    </dgm:pt>
    <dgm:pt modelId="{A5F98EDD-DF23-4FB0-A0C6-A7BEDC6FF9E2}" type="sibTrans" cxnId="{60933D0A-DEEF-4981-876C-0EDFEA49FE3E}">
      <dgm:prSet/>
      <dgm:spPr/>
      <dgm:t>
        <a:bodyPr/>
        <a:lstStyle/>
        <a:p>
          <a:endParaRPr lang="en-GB"/>
        </a:p>
      </dgm:t>
    </dgm:pt>
    <dgm:pt modelId="{28873F73-8436-44D2-AC08-FFD5687D9A07}">
      <dgm:prSet phldrT="[Text]"/>
      <dgm:spPr/>
      <dgm:t>
        <a:bodyPr/>
        <a:lstStyle/>
        <a:p>
          <a:r>
            <a:rPr lang="en-US" dirty="0" smtClean="0"/>
            <a:t>Standard chart of accounts of local government</a:t>
          </a:r>
          <a:endParaRPr lang="en-GB" dirty="0"/>
        </a:p>
      </dgm:t>
    </dgm:pt>
    <dgm:pt modelId="{4D691007-1F59-44B1-B813-420C90D69510}" type="parTrans" cxnId="{295F96D3-3B7C-46C8-8B79-24923ACB5C64}">
      <dgm:prSet/>
      <dgm:spPr/>
      <dgm:t>
        <a:bodyPr/>
        <a:lstStyle/>
        <a:p>
          <a:endParaRPr lang="en-GB"/>
        </a:p>
      </dgm:t>
    </dgm:pt>
    <dgm:pt modelId="{42D0CD98-F292-4356-8DA0-8E7E2969A143}" type="sibTrans" cxnId="{295F96D3-3B7C-46C8-8B79-24923ACB5C64}">
      <dgm:prSet/>
      <dgm:spPr/>
      <dgm:t>
        <a:bodyPr/>
        <a:lstStyle/>
        <a:p>
          <a:endParaRPr lang="en-GB"/>
        </a:p>
      </dgm:t>
    </dgm:pt>
    <dgm:pt modelId="{DD78756A-77E9-466E-914E-76AE4749A211}">
      <dgm:prSet phldrT="[Text]"/>
      <dgm:spPr/>
      <dgm:t>
        <a:bodyPr/>
        <a:lstStyle/>
        <a:p>
          <a:r>
            <a:rPr lang="en-US" dirty="0" smtClean="0"/>
            <a:t>Strengthening revenue and cash management</a:t>
          </a:r>
          <a:endParaRPr lang="en-GB" dirty="0"/>
        </a:p>
      </dgm:t>
    </dgm:pt>
    <dgm:pt modelId="{37A0E056-2C6C-4018-97AF-0CA487E77196}" type="parTrans" cxnId="{CFDA714C-D0AB-4144-9BA0-05D1D6FA3535}">
      <dgm:prSet/>
      <dgm:spPr/>
      <dgm:t>
        <a:bodyPr/>
        <a:lstStyle/>
        <a:p>
          <a:endParaRPr lang="en-GB"/>
        </a:p>
      </dgm:t>
    </dgm:pt>
    <dgm:pt modelId="{C99AA6FD-78D7-473F-B3BD-D2C4BB1E2D52}" type="sibTrans" cxnId="{CFDA714C-D0AB-4144-9BA0-05D1D6FA3535}">
      <dgm:prSet/>
      <dgm:spPr/>
      <dgm:t>
        <a:bodyPr/>
        <a:lstStyle/>
        <a:p>
          <a:endParaRPr lang="en-GB"/>
        </a:p>
      </dgm:t>
    </dgm:pt>
    <dgm:pt modelId="{C6B0112C-124E-4AF6-A5EF-08FB853D240C}">
      <dgm:prSet phldrT="[Text]"/>
      <dgm:spPr/>
      <dgm:t>
        <a:bodyPr/>
        <a:lstStyle/>
        <a:p>
          <a:r>
            <a:rPr lang="en-US" dirty="0" smtClean="0"/>
            <a:t>Structure of the Service Delivery and Budget Implementation Plan</a:t>
          </a:r>
          <a:endParaRPr lang="en-GB" dirty="0"/>
        </a:p>
      </dgm:t>
    </dgm:pt>
    <dgm:pt modelId="{1D7F292F-C41C-439C-8249-69CAB7BD5B9C}" type="parTrans" cxnId="{BEA0F6B5-DE6F-477C-98E7-51F9A91E3207}">
      <dgm:prSet/>
      <dgm:spPr/>
      <dgm:t>
        <a:bodyPr/>
        <a:lstStyle/>
        <a:p>
          <a:endParaRPr lang="en-GB"/>
        </a:p>
      </dgm:t>
    </dgm:pt>
    <dgm:pt modelId="{72C27277-F1E4-4268-87D3-17FC04189EC3}" type="sibTrans" cxnId="{BEA0F6B5-DE6F-477C-98E7-51F9A91E3207}">
      <dgm:prSet/>
      <dgm:spPr/>
      <dgm:t>
        <a:bodyPr/>
        <a:lstStyle/>
        <a:p>
          <a:endParaRPr lang="en-GB"/>
        </a:p>
      </dgm:t>
    </dgm:pt>
    <dgm:pt modelId="{5F5F29BD-BA55-4885-8FFD-D87B4378D85A}">
      <dgm:prSet phldrT="[Text]"/>
      <dgm:spPr/>
      <dgm:t>
        <a:bodyPr/>
        <a:lstStyle/>
        <a:p>
          <a:r>
            <a:rPr lang="en-US" dirty="0" smtClean="0"/>
            <a:t>Strengthen reporting on non-financial information</a:t>
          </a:r>
          <a:endParaRPr lang="en-GB" dirty="0"/>
        </a:p>
      </dgm:t>
    </dgm:pt>
    <dgm:pt modelId="{B826BB52-7839-4661-B973-D670DDEF4CAA}" type="parTrans" cxnId="{3574EB93-9277-4F5E-8CC5-93AED5C8AA7C}">
      <dgm:prSet/>
      <dgm:spPr/>
      <dgm:t>
        <a:bodyPr/>
        <a:lstStyle/>
        <a:p>
          <a:endParaRPr lang="en-GB"/>
        </a:p>
      </dgm:t>
    </dgm:pt>
    <dgm:pt modelId="{CE3E7CAF-7305-45BF-BF34-CC78879A9A0E}" type="sibTrans" cxnId="{3574EB93-9277-4F5E-8CC5-93AED5C8AA7C}">
      <dgm:prSet/>
      <dgm:spPr/>
      <dgm:t>
        <a:bodyPr/>
        <a:lstStyle/>
        <a:p>
          <a:endParaRPr lang="en-GB"/>
        </a:p>
      </dgm:t>
    </dgm:pt>
    <dgm:pt modelId="{598782A5-317E-40A9-8EDC-D23338C5240D}">
      <dgm:prSet phldrT="[Text]"/>
      <dgm:spPr/>
      <dgm:t>
        <a:bodyPr/>
        <a:lstStyle/>
        <a:p>
          <a:r>
            <a:rPr lang="en-US" dirty="0" smtClean="0"/>
            <a:t>Regulations on financial misconduct to facilitate enforcement</a:t>
          </a:r>
          <a:endParaRPr lang="en-GB" dirty="0"/>
        </a:p>
      </dgm:t>
    </dgm:pt>
    <dgm:pt modelId="{C2655486-07BB-4C74-AACA-358CA999F1E5}" type="parTrans" cxnId="{5DA12078-4C08-4B85-ADCA-5EF1FBF4CD6A}">
      <dgm:prSet/>
      <dgm:spPr/>
      <dgm:t>
        <a:bodyPr/>
        <a:lstStyle/>
        <a:p>
          <a:endParaRPr lang="en-GB"/>
        </a:p>
      </dgm:t>
    </dgm:pt>
    <dgm:pt modelId="{F4A59184-32CF-4A30-8656-69A39F6C05AD}" type="sibTrans" cxnId="{5DA12078-4C08-4B85-ADCA-5EF1FBF4CD6A}">
      <dgm:prSet/>
      <dgm:spPr/>
      <dgm:t>
        <a:bodyPr/>
        <a:lstStyle/>
        <a:p>
          <a:endParaRPr lang="en-GB"/>
        </a:p>
      </dgm:t>
    </dgm:pt>
    <dgm:pt modelId="{44C7B4B9-CFAE-4C81-A091-8A835B06A87B}" type="pres">
      <dgm:prSet presAssocID="{17BB2975-ABD4-4BD5-8498-D6372113D93D}" presName="Name0" presStyleCnt="0">
        <dgm:presLayoutVars>
          <dgm:dir/>
          <dgm:animLvl val="lvl"/>
          <dgm:resizeHandles val="exact"/>
        </dgm:presLayoutVars>
      </dgm:prSet>
      <dgm:spPr/>
      <dgm:t>
        <a:bodyPr/>
        <a:lstStyle/>
        <a:p>
          <a:endParaRPr lang="en-GB"/>
        </a:p>
      </dgm:t>
    </dgm:pt>
    <dgm:pt modelId="{3294D28B-5244-4D6F-AAB0-2CA40F8254EF}" type="pres">
      <dgm:prSet presAssocID="{DC7974D8-A8C9-4416-B3A3-FF086F05702F}" presName="composite" presStyleCnt="0"/>
      <dgm:spPr/>
    </dgm:pt>
    <dgm:pt modelId="{D06063EC-B4FA-46B2-85CD-A64A707986E6}" type="pres">
      <dgm:prSet presAssocID="{DC7974D8-A8C9-4416-B3A3-FF086F05702F}" presName="parTx" presStyleLbl="alignNode1" presStyleIdx="0" presStyleCnt="1" custScaleY="185001" custLinFactY="-86577" custLinFactNeighborY="-100000">
        <dgm:presLayoutVars>
          <dgm:chMax val="0"/>
          <dgm:chPref val="0"/>
          <dgm:bulletEnabled val="1"/>
        </dgm:presLayoutVars>
      </dgm:prSet>
      <dgm:spPr/>
      <dgm:t>
        <a:bodyPr/>
        <a:lstStyle/>
        <a:p>
          <a:endParaRPr lang="en-GB"/>
        </a:p>
      </dgm:t>
    </dgm:pt>
    <dgm:pt modelId="{C251ABF2-5D99-4454-8B93-8FDE2BBD49A5}" type="pres">
      <dgm:prSet presAssocID="{DC7974D8-A8C9-4416-B3A3-FF086F05702F}" presName="desTx" presStyleLbl="alignAccFollowNode1" presStyleIdx="0" presStyleCnt="1" custScaleY="88332" custLinFactNeighborY="-1119">
        <dgm:presLayoutVars>
          <dgm:bulletEnabled val="1"/>
        </dgm:presLayoutVars>
      </dgm:prSet>
      <dgm:spPr/>
      <dgm:t>
        <a:bodyPr/>
        <a:lstStyle/>
        <a:p>
          <a:endParaRPr lang="en-GB"/>
        </a:p>
      </dgm:t>
    </dgm:pt>
  </dgm:ptLst>
  <dgm:cxnLst>
    <dgm:cxn modelId="{9F70228C-32A2-454D-96EF-F09963453909}" type="presOf" srcId="{598782A5-317E-40A9-8EDC-D23338C5240D}" destId="{C251ABF2-5D99-4454-8B93-8FDE2BBD49A5}" srcOrd="0" destOrd="4" presId="urn:microsoft.com/office/officeart/2005/8/layout/hList1"/>
    <dgm:cxn modelId="{295F96D3-3B7C-46C8-8B79-24923ACB5C64}" srcId="{DC7974D8-A8C9-4416-B3A3-FF086F05702F}" destId="{28873F73-8436-44D2-AC08-FFD5687D9A07}" srcOrd="0" destOrd="0" parTransId="{4D691007-1F59-44B1-B813-420C90D69510}" sibTransId="{42D0CD98-F292-4356-8DA0-8E7E2969A143}"/>
    <dgm:cxn modelId="{7C566FEF-DAB9-4C21-94F7-B2ADB576C9EE}" type="presOf" srcId="{17BB2975-ABD4-4BD5-8498-D6372113D93D}" destId="{44C7B4B9-CFAE-4C81-A091-8A835B06A87B}" srcOrd="0" destOrd="0" presId="urn:microsoft.com/office/officeart/2005/8/layout/hList1"/>
    <dgm:cxn modelId="{E73D81AA-6F22-4C25-9F5B-43C596684F17}" type="presOf" srcId="{28873F73-8436-44D2-AC08-FFD5687D9A07}" destId="{C251ABF2-5D99-4454-8B93-8FDE2BBD49A5}" srcOrd="0" destOrd="0" presId="urn:microsoft.com/office/officeart/2005/8/layout/hList1"/>
    <dgm:cxn modelId="{CFDA714C-D0AB-4144-9BA0-05D1D6FA3535}" srcId="{DC7974D8-A8C9-4416-B3A3-FF086F05702F}" destId="{DD78756A-77E9-466E-914E-76AE4749A211}" srcOrd="1" destOrd="0" parTransId="{37A0E056-2C6C-4018-97AF-0CA487E77196}" sibTransId="{C99AA6FD-78D7-473F-B3BD-D2C4BB1E2D52}"/>
    <dgm:cxn modelId="{ECC03704-1BE1-4CEF-A7CD-230EED66F21C}" type="presOf" srcId="{C6B0112C-124E-4AF6-A5EF-08FB853D240C}" destId="{C251ABF2-5D99-4454-8B93-8FDE2BBD49A5}" srcOrd="0" destOrd="2" presId="urn:microsoft.com/office/officeart/2005/8/layout/hList1"/>
    <dgm:cxn modelId="{5DA12078-4C08-4B85-ADCA-5EF1FBF4CD6A}" srcId="{DC7974D8-A8C9-4416-B3A3-FF086F05702F}" destId="{598782A5-317E-40A9-8EDC-D23338C5240D}" srcOrd="4" destOrd="0" parTransId="{C2655486-07BB-4C74-AACA-358CA999F1E5}" sibTransId="{F4A59184-32CF-4A30-8656-69A39F6C05AD}"/>
    <dgm:cxn modelId="{60933D0A-DEEF-4981-876C-0EDFEA49FE3E}" srcId="{17BB2975-ABD4-4BD5-8498-D6372113D93D}" destId="{DC7974D8-A8C9-4416-B3A3-FF086F05702F}" srcOrd="0" destOrd="0" parTransId="{C3A6AFF8-58F7-477A-95CA-39DD78C649CD}" sibTransId="{A5F98EDD-DF23-4FB0-A0C6-A7BEDC6FF9E2}"/>
    <dgm:cxn modelId="{BEA0F6B5-DE6F-477C-98E7-51F9A91E3207}" srcId="{DC7974D8-A8C9-4416-B3A3-FF086F05702F}" destId="{C6B0112C-124E-4AF6-A5EF-08FB853D240C}" srcOrd="2" destOrd="0" parTransId="{1D7F292F-C41C-439C-8249-69CAB7BD5B9C}" sibTransId="{72C27277-F1E4-4268-87D3-17FC04189EC3}"/>
    <dgm:cxn modelId="{3574EB93-9277-4F5E-8CC5-93AED5C8AA7C}" srcId="{DC7974D8-A8C9-4416-B3A3-FF086F05702F}" destId="{5F5F29BD-BA55-4885-8FFD-D87B4378D85A}" srcOrd="3" destOrd="0" parTransId="{B826BB52-7839-4661-B973-D670DDEF4CAA}" sibTransId="{CE3E7CAF-7305-45BF-BF34-CC78879A9A0E}"/>
    <dgm:cxn modelId="{16A8C22B-D943-472A-8EB8-F666AC3B0365}" type="presOf" srcId="{5F5F29BD-BA55-4885-8FFD-D87B4378D85A}" destId="{C251ABF2-5D99-4454-8B93-8FDE2BBD49A5}" srcOrd="0" destOrd="3" presId="urn:microsoft.com/office/officeart/2005/8/layout/hList1"/>
    <dgm:cxn modelId="{89409B10-A333-4003-8957-B33AF270675C}" type="presOf" srcId="{DC7974D8-A8C9-4416-B3A3-FF086F05702F}" destId="{D06063EC-B4FA-46B2-85CD-A64A707986E6}" srcOrd="0" destOrd="0" presId="urn:microsoft.com/office/officeart/2005/8/layout/hList1"/>
    <dgm:cxn modelId="{218ECA8E-FBBB-4A8C-98D7-8F5F36464880}" type="presOf" srcId="{DD78756A-77E9-466E-914E-76AE4749A211}" destId="{C251ABF2-5D99-4454-8B93-8FDE2BBD49A5}" srcOrd="0" destOrd="1" presId="urn:microsoft.com/office/officeart/2005/8/layout/hList1"/>
    <dgm:cxn modelId="{AC7FF126-EF94-4F12-AE39-5E3FD544109C}" type="presParOf" srcId="{44C7B4B9-CFAE-4C81-A091-8A835B06A87B}" destId="{3294D28B-5244-4D6F-AAB0-2CA40F8254EF}" srcOrd="0" destOrd="0" presId="urn:microsoft.com/office/officeart/2005/8/layout/hList1"/>
    <dgm:cxn modelId="{DE0ED74D-C46C-4165-A140-BEE47B33A1C8}" type="presParOf" srcId="{3294D28B-5244-4D6F-AAB0-2CA40F8254EF}" destId="{D06063EC-B4FA-46B2-85CD-A64A707986E6}" srcOrd="0" destOrd="0" presId="urn:microsoft.com/office/officeart/2005/8/layout/hList1"/>
    <dgm:cxn modelId="{C20FAD8D-6AB5-47EB-AD11-A2E6A78A701F}" type="presParOf" srcId="{3294D28B-5244-4D6F-AAB0-2CA40F8254EF}" destId="{C251ABF2-5D99-4454-8B93-8FDE2BBD49A5}" srcOrd="1" destOrd="0" presId="urn:microsoft.com/office/officeart/2005/8/layout/h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B1728E5-5182-406C-A8DC-D3A9A693B1BE}"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178B573E-D2DF-417A-A396-9AA102B90696}">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Reforms essential for accountability</a:t>
          </a:r>
          <a:endParaRPr lang="en-ZA" dirty="0"/>
        </a:p>
      </dgm:t>
    </dgm:pt>
    <dgm:pt modelId="{30B03FAF-9A2E-4A3A-8707-D1C81297348B}" type="parTrans" cxnId="{63876DB5-30EA-459C-96A1-28AFB5E8F4FD}">
      <dgm:prSet/>
      <dgm:spPr/>
      <dgm:t>
        <a:bodyPr/>
        <a:lstStyle/>
        <a:p>
          <a:endParaRPr lang="en-ZA"/>
        </a:p>
      </dgm:t>
    </dgm:pt>
    <dgm:pt modelId="{A46FB246-4948-4A05-A4CA-865E2E135B32}" type="sibTrans" cxnId="{63876DB5-30EA-459C-96A1-28AFB5E8F4FD}">
      <dgm:prSet/>
      <dgm:spPr/>
      <dgm:t>
        <a:bodyPr/>
        <a:lstStyle/>
        <a:p>
          <a:endParaRPr lang="en-ZA"/>
        </a:p>
      </dgm:t>
    </dgm:pt>
    <dgm:pt modelId="{A31EE235-645D-469D-A122-D70E314EF3DE}">
      <dgm:prSet custT="1"/>
      <dgm:spPr/>
      <dgm:t>
        <a:bodyPr/>
        <a:lstStyle/>
        <a:p>
          <a:pPr rtl="0"/>
          <a:endParaRPr lang="en-ZA" sz="3600" dirty="0"/>
        </a:p>
      </dgm:t>
    </dgm:pt>
    <dgm:pt modelId="{E655F86A-AB72-47FE-9643-99FC7148D69D}" type="parTrans" cxnId="{B1183DEE-6AC1-420F-89A7-2C8A55556D2C}">
      <dgm:prSet/>
      <dgm:spPr/>
      <dgm:t>
        <a:bodyPr/>
        <a:lstStyle/>
        <a:p>
          <a:endParaRPr lang="en-ZA"/>
        </a:p>
      </dgm:t>
    </dgm:pt>
    <dgm:pt modelId="{B7803DF5-361B-458B-9346-A534223A5C65}" type="sibTrans" cxnId="{B1183DEE-6AC1-420F-89A7-2C8A55556D2C}">
      <dgm:prSet/>
      <dgm:spPr/>
      <dgm:t>
        <a:bodyPr/>
        <a:lstStyle/>
        <a:p>
          <a:endParaRPr lang="en-ZA"/>
        </a:p>
      </dgm:t>
    </dgm:pt>
    <dgm:pt modelId="{4DCDFC5A-0A02-439F-BC4E-7B05B84E3025}">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Improved budgeting</a:t>
          </a:r>
          <a:endParaRPr lang="en-ZA" dirty="0"/>
        </a:p>
      </dgm:t>
    </dgm:pt>
    <dgm:pt modelId="{0D852210-2094-4AF5-88D0-B6E84CCB7ED8}" type="parTrans" cxnId="{9AA1583E-4441-47B6-88AA-197CFBD7058F}">
      <dgm:prSet/>
      <dgm:spPr/>
      <dgm:t>
        <a:bodyPr/>
        <a:lstStyle/>
        <a:p>
          <a:endParaRPr lang="en-ZA"/>
        </a:p>
      </dgm:t>
    </dgm:pt>
    <dgm:pt modelId="{B967BCAD-47B9-405A-9D91-EF9A96D5A8B4}" type="sibTrans" cxnId="{9AA1583E-4441-47B6-88AA-197CFBD7058F}">
      <dgm:prSet/>
      <dgm:spPr/>
      <dgm:t>
        <a:bodyPr/>
        <a:lstStyle/>
        <a:p>
          <a:endParaRPr lang="en-ZA"/>
        </a:p>
      </dgm:t>
    </dgm:pt>
    <dgm:pt modelId="{498F3498-626B-4077-AA63-31046F557FD8}">
      <dgm:prSet/>
      <dgm:spPr/>
      <dgm:t>
        <a:bodyPr/>
        <a:lstStyle/>
        <a:p>
          <a:pPr rtl="0"/>
          <a:endParaRPr lang="en-ZA" dirty="0"/>
        </a:p>
      </dgm:t>
    </dgm:pt>
    <dgm:pt modelId="{AA6A7F70-E0CD-4262-808D-483AE67CC91D}" type="parTrans" cxnId="{CAD9C9C5-E2C3-4AC7-B690-02004368482D}">
      <dgm:prSet/>
      <dgm:spPr/>
      <dgm:t>
        <a:bodyPr/>
        <a:lstStyle/>
        <a:p>
          <a:endParaRPr lang="en-ZA"/>
        </a:p>
      </dgm:t>
    </dgm:pt>
    <dgm:pt modelId="{4DE098B5-4411-4753-AB11-691C4700A859}" type="sibTrans" cxnId="{CAD9C9C5-E2C3-4AC7-B690-02004368482D}">
      <dgm:prSet/>
      <dgm:spPr/>
      <dgm:t>
        <a:bodyPr/>
        <a:lstStyle/>
        <a:p>
          <a:endParaRPr lang="en-ZA"/>
        </a:p>
      </dgm:t>
    </dgm:pt>
    <dgm:pt modelId="{4C5AC521-2E5C-488E-A5FA-4A1D9801C895}">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Improved reporting</a:t>
          </a:r>
          <a:endParaRPr lang="en-ZA" dirty="0"/>
        </a:p>
      </dgm:t>
    </dgm:pt>
    <dgm:pt modelId="{F002BD5D-EA2E-409B-9D35-01FCBF5083B7}" type="parTrans" cxnId="{A801B152-7A58-4349-AEC8-B5332091DA70}">
      <dgm:prSet/>
      <dgm:spPr/>
      <dgm:t>
        <a:bodyPr/>
        <a:lstStyle/>
        <a:p>
          <a:endParaRPr lang="en-ZA"/>
        </a:p>
      </dgm:t>
    </dgm:pt>
    <dgm:pt modelId="{21790588-809B-4078-BF8B-53CA9A05A775}" type="sibTrans" cxnId="{A801B152-7A58-4349-AEC8-B5332091DA70}">
      <dgm:prSet/>
      <dgm:spPr/>
      <dgm:t>
        <a:bodyPr/>
        <a:lstStyle/>
        <a:p>
          <a:endParaRPr lang="en-ZA"/>
        </a:p>
      </dgm:t>
    </dgm:pt>
    <dgm:pt modelId="{624DC6F1-62F7-4B04-871A-A73582C76906}">
      <dgm:prSet/>
      <dgm:spPr/>
      <dgm:t>
        <a:bodyPr/>
        <a:lstStyle/>
        <a:p>
          <a:pPr rtl="0"/>
          <a:r>
            <a:rPr lang="en-ZA" dirty="0" smtClean="0"/>
            <a:t>In-year reporting coverage has improved and all municipalities now report on a routine basis</a:t>
          </a:r>
          <a:endParaRPr lang="en-ZA" dirty="0"/>
        </a:p>
      </dgm:t>
    </dgm:pt>
    <dgm:pt modelId="{D3B5B0F5-4285-4928-A221-63EC715CBAB8}" type="parTrans" cxnId="{B62DABE8-C066-49BB-A391-82104655FD6A}">
      <dgm:prSet/>
      <dgm:spPr/>
      <dgm:t>
        <a:bodyPr/>
        <a:lstStyle/>
        <a:p>
          <a:endParaRPr lang="en-ZA"/>
        </a:p>
      </dgm:t>
    </dgm:pt>
    <dgm:pt modelId="{CE647996-D725-4933-9149-050BC54EF484}" type="sibTrans" cxnId="{B62DABE8-C066-49BB-A391-82104655FD6A}">
      <dgm:prSet/>
      <dgm:spPr/>
      <dgm:t>
        <a:bodyPr/>
        <a:lstStyle/>
        <a:p>
          <a:endParaRPr lang="en-ZA"/>
        </a:p>
      </dgm:t>
    </dgm:pt>
    <dgm:pt modelId="{51FD6581-0E50-48DB-A1B5-70602B1A9FA1}">
      <dgm:prSet/>
      <dgm:spPr/>
      <dgm:t>
        <a:bodyPr/>
        <a:lstStyle/>
        <a:p>
          <a:pPr rtl="0"/>
          <a:r>
            <a:rPr lang="en-ZA" dirty="0" smtClean="0"/>
            <a:t>Annual financial statements are submitted by most municipalities</a:t>
          </a:r>
          <a:endParaRPr lang="en-ZA" dirty="0"/>
        </a:p>
      </dgm:t>
    </dgm:pt>
    <dgm:pt modelId="{563F0393-86DC-4981-AE18-FECF5E5E0B2E}" type="parTrans" cxnId="{D5FF427C-DBBD-4AB1-BD35-7861DF7CBACE}">
      <dgm:prSet/>
      <dgm:spPr/>
      <dgm:t>
        <a:bodyPr/>
        <a:lstStyle/>
        <a:p>
          <a:endParaRPr lang="en-GB"/>
        </a:p>
      </dgm:t>
    </dgm:pt>
    <dgm:pt modelId="{386CED29-1E0C-4FE7-B876-E263507C76E4}" type="sibTrans" cxnId="{D5FF427C-DBBD-4AB1-BD35-7861DF7CBACE}">
      <dgm:prSet/>
      <dgm:spPr/>
      <dgm:t>
        <a:bodyPr/>
        <a:lstStyle/>
        <a:p>
          <a:endParaRPr lang="en-GB"/>
        </a:p>
      </dgm:t>
    </dgm:pt>
    <dgm:pt modelId="{9E1BBCAC-44C8-4F75-A5DC-580D60B74768}">
      <dgm:prSet/>
      <dgm:spPr/>
      <dgm:t>
        <a:bodyPr/>
        <a:lstStyle/>
        <a:p>
          <a:pPr rtl="0"/>
          <a:r>
            <a:rPr lang="en-ZA" dirty="0" smtClean="0"/>
            <a:t>More municipalities need to produce annual reports</a:t>
          </a:r>
          <a:endParaRPr lang="en-ZA" dirty="0"/>
        </a:p>
      </dgm:t>
    </dgm:pt>
    <dgm:pt modelId="{252CFD87-76E8-4BE7-8C5D-531673BAAD81}" type="parTrans" cxnId="{75231E5B-F6E3-46C6-ABAE-34F2BA48AB77}">
      <dgm:prSet/>
      <dgm:spPr/>
      <dgm:t>
        <a:bodyPr/>
        <a:lstStyle/>
        <a:p>
          <a:endParaRPr lang="en-GB"/>
        </a:p>
      </dgm:t>
    </dgm:pt>
    <dgm:pt modelId="{E40A9537-948C-4715-84A9-3457D56BCED7}" type="sibTrans" cxnId="{75231E5B-F6E3-46C6-ABAE-34F2BA48AB77}">
      <dgm:prSet/>
      <dgm:spPr/>
      <dgm:t>
        <a:bodyPr/>
        <a:lstStyle/>
        <a:p>
          <a:endParaRPr lang="en-GB"/>
        </a:p>
      </dgm:t>
    </dgm:pt>
    <dgm:pt modelId="{F91132BF-4C4A-49F9-B293-F3FA953D6150}" type="pres">
      <dgm:prSet presAssocID="{FB1728E5-5182-406C-A8DC-D3A9A693B1BE}" presName="Name0" presStyleCnt="0">
        <dgm:presLayoutVars>
          <dgm:dir/>
          <dgm:animLvl val="lvl"/>
          <dgm:resizeHandles val="exact"/>
        </dgm:presLayoutVars>
      </dgm:prSet>
      <dgm:spPr/>
      <dgm:t>
        <a:bodyPr/>
        <a:lstStyle/>
        <a:p>
          <a:endParaRPr lang="en-ZA"/>
        </a:p>
      </dgm:t>
    </dgm:pt>
    <dgm:pt modelId="{088ADB4E-CBEC-4D1D-B8AE-8C43EA610504}" type="pres">
      <dgm:prSet presAssocID="{178B573E-D2DF-417A-A396-9AA102B90696}" presName="linNode" presStyleCnt="0"/>
      <dgm:spPr/>
    </dgm:pt>
    <dgm:pt modelId="{9A035963-3046-4C7C-B126-C2791D1F7676}" type="pres">
      <dgm:prSet presAssocID="{178B573E-D2DF-417A-A396-9AA102B90696}" presName="parentText" presStyleLbl="node1" presStyleIdx="0" presStyleCnt="3" custScaleX="61807" custLinFactNeighborX="-11400" custLinFactNeighborY="-151">
        <dgm:presLayoutVars>
          <dgm:chMax val="1"/>
          <dgm:bulletEnabled val="1"/>
        </dgm:presLayoutVars>
      </dgm:prSet>
      <dgm:spPr/>
      <dgm:t>
        <a:bodyPr/>
        <a:lstStyle/>
        <a:p>
          <a:endParaRPr lang="en-ZA"/>
        </a:p>
      </dgm:t>
    </dgm:pt>
    <dgm:pt modelId="{A8262BF1-99B9-4FB7-859C-F5BE9495BB66}" type="pres">
      <dgm:prSet presAssocID="{178B573E-D2DF-417A-A396-9AA102B90696}" presName="descendantText" presStyleLbl="alignAccFollowNode1" presStyleIdx="0" presStyleCnt="3" custScaleX="124485" custScaleY="121964">
        <dgm:presLayoutVars>
          <dgm:bulletEnabled val="1"/>
        </dgm:presLayoutVars>
      </dgm:prSet>
      <dgm:spPr/>
      <dgm:t>
        <a:bodyPr/>
        <a:lstStyle/>
        <a:p>
          <a:endParaRPr lang="en-ZA"/>
        </a:p>
      </dgm:t>
    </dgm:pt>
    <dgm:pt modelId="{03896891-97AA-44F2-9264-AC66A6E19202}" type="pres">
      <dgm:prSet presAssocID="{A46FB246-4948-4A05-A4CA-865E2E135B32}" presName="sp" presStyleCnt="0"/>
      <dgm:spPr/>
    </dgm:pt>
    <dgm:pt modelId="{7CFA952A-902C-430B-92F8-327DE93F79C5}" type="pres">
      <dgm:prSet presAssocID="{4DCDFC5A-0A02-439F-BC4E-7B05B84E3025}" presName="linNode" presStyleCnt="0"/>
      <dgm:spPr/>
    </dgm:pt>
    <dgm:pt modelId="{F76BA3C9-D2A0-4D22-86D0-67EFE1782CC1}" type="pres">
      <dgm:prSet presAssocID="{4DCDFC5A-0A02-439F-BC4E-7B05B84E3025}" presName="parentText" presStyleLbl="node1" presStyleIdx="1" presStyleCnt="3" custScaleX="61807" custLinFactNeighborX="-11400" custLinFactNeighborY="-151">
        <dgm:presLayoutVars>
          <dgm:chMax val="1"/>
          <dgm:bulletEnabled val="1"/>
        </dgm:presLayoutVars>
      </dgm:prSet>
      <dgm:spPr/>
      <dgm:t>
        <a:bodyPr/>
        <a:lstStyle/>
        <a:p>
          <a:endParaRPr lang="en-ZA"/>
        </a:p>
      </dgm:t>
    </dgm:pt>
    <dgm:pt modelId="{08C8604F-E61F-4398-B2FF-D4E3F5F8AD46}" type="pres">
      <dgm:prSet presAssocID="{4DCDFC5A-0A02-439F-BC4E-7B05B84E3025}" presName="descendantText" presStyleLbl="alignAccFollowNode1" presStyleIdx="1" presStyleCnt="3" custScaleX="124485" custScaleY="121964">
        <dgm:presLayoutVars>
          <dgm:bulletEnabled val="1"/>
        </dgm:presLayoutVars>
      </dgm:prSet>
      <dgm:spPr/>
      <dgm:t>
        <a:bodyPr/>
        <a:lstStyle/>
        <a:p>
          <a:endParaRPr lang="en-ZA"/>
        </a:p>
      </dgm:t>
    </dgm:pt>
    <dgm:pt modelId="{4696EFB4-7E55-497F-824B-7756ED94BEAD}" type="pres">
      <dgm:prSet presAssocID="{B967BCAD-47B9-405A-9D91-EF9A96D5A8B4}" presName="sp" presStyleCnt="0"/>
      <dgm:spPr/>
    </dgm:pt>
    <dgm:pt modelId="{24CB9FE0-EB0E-4FAF-B80A-13426BCB4AB8}" type="pres">
      <dgm:prSet presAssocID="{4C5AC521-2E5C-488E-A5FA-4A1D9801C895}" presName="linNode" presStyleCnt="0"/>
      <dgm:spPr/>
    </dgm:pt>
    <dgm:pt modelId="{149043E4-5790-4023-9C15-62C3AF06F009}" type="pres">
      <dgm:prSet presAssocID="{4C5AC521-2E5C-488E-A5FA-4A1D9801C895}" presName="parentText" presStyleLbl="node1" presStyleIdx="2" presStyleCnt="3" custScaleX="61807" custScaleY="68235" custLinFactNeighborX="-11400" custLinFactNeighborY="-151">
        <dgm:presLayoutVars>
          <dgm:chMax val="1"/>
          <dgm:bulletEnabled val="1"/>
        </dgm:presLayoutVars>
      </dgm:prSet>
      <dgm:spPr/>
      <dgm:t>
        <a:bodyPr/>
        <a:lstStyle/>
        <a:p>
          <a:endParaRPr lang="en-ZA"/>
        </a:p>
      </dgm:t>
    </dgm:pt>
    <dgm:pt modelId="{D4AEDF4F-3F63-4094-94EF-8F3DBEEE9E89}" type="pres">
      <dgm:prSet presAssocID="{4C5AC521-2E5C-488E-A5FA-4A1D9801C895}" presName="descendantText" presStyleLbl="alignAccFollowNode1" presStyleIdx="2" presStyleCnt="3" custScaleX="124485" custScaleY="85599">
        <dgm:presLayoutVars>
          <dgm:bulletEnabled val="1"/>
        </dgm:presLayoutVars>
      </dgm:prSet>
      <dgm:spPr/>
      <dgm:t>
        <a:bodyPr/>
        <a:lstStyle/>
        <a:p>
          <a:endParaRPr lang="en-ZA"/>
        </a:p>
      </dgm:t>
    </dgm:pt>
  </dgm:ptLst>
  <dgm:cxnLst>
    <dgm:cxn modelId="{9719F1B3-1F3C-4B1A-A992-E452E01D3F07}" type="presOf" srcId="{4C5AC521-2E5C-488E-A5FA-4A1D9801C895}" destId="{149043E4-5790-4023-9C15-62C3AF06F009}" srcOrd="0" destOrd="0" presId="urn:microsoft.com/office/officeart/2005/8/layout/vList5"/>
    <dgm:cxn modelId="{B62DABE8-C066-49BB-A391-82104655FD6A}" srcId="{4C5AC521-2E5C-488E-A5FA-4A1D9801C895}" destId="{624DC6F1-62F7-4B04-871A-A73582C76906}" srcOrd="0" destOrd="0" parTransId="{D3B5B0F5-4285-4928-A221-63EC715CBAB8}" sibTransId="{CE647996-D725-4933-9149-050BC54EF484}"/>
    <dgm:cxn modelId="{A801B152-7A58-4349-AEC8-B5332091DA70}" srcId="{FB1728E5-5182-406C-A8DC-D3A9A693B1BE}" destId="{4C5AC521-2E5C-488E-A5FA-4A1D9801C895}" srcOrd="2" destOrd="0" parTransId="{F002BD5D-EA2E-409B-9D35-01FCBF5083B7}" sibTransId="{21790588-809B-4078-BF8B-53CA9A05A775}"/>
    <dgm:cxn modelId="{D5FF427C-DBBD-4AB1-BD35-7861DF7CBACE}" srcId="{4C5AC521-2E5C-488E-A5FA-4A1D9801C895}" destId="{51FD6581-0E50-48DB-A1B5-70602B1A9FA1}" srcOrd="1" destOrd="0" parTransId="{563F0393-86DC-4981-AE18-FECF5E5E0B2E}" sibTransId="{386CED29-1E0C-4FE7-B876-E263507C76E4}"/>
    <dgm:cxn modelId="{B1183DEE-6AC1-420F-89A7-2C8A55556D2C}" srcId="{178B573E-D2DF-417A-A396-9AA102B90696}" destId="{A31EE235-645D-469D-A122-D70E314EF3DE}" srcOrd="0" destOrd="0" parTransId="{E655F86A-AB72-47FE-9643-99FC7148D69D}" sibTransId="{B7803DF5-361B-458B-9346-A534223A5C65}"/>
    <dgm:cxn modelId="{C7EAFF71-10D6-48AB-BA69-138C817BB911}" type="presOf" srcId="{4DCDFC5A-0A02-439F-BC4E-7B05B84E3025}" destId="{F76BA3C9-D2A0-4D22-86D0-67EFE1782CC1}" srcOrd="0" destOrd="0" presId="urn:microsoft.com/office/officeart/2005/8/layout/vList5"/>
    <dgm:cxn modelId="{2B4585C6-0FD6-4CF8-B364-ABB9C582BF64}" type="presOf" srcId="{A31EE235-645D-469D-A122-D70E314EF3DE}" destId="{A8262BF1-99B9-4FB7-859C-F5BE9495BB66}" srcOrd="0" destOrd="0" presId="urn:microsoft.com/office/officeart/2005/8/layout/vList5"/>
    <dgm:cxn modelId="{3D073F82-B9D9-4B5D-A681-B8BDF4A3CAFD}" type="presOf" srcId="{9E1BBCAC-44C8-4F75-A5DC-580D60B74768}" destId="{D4AEDF4F-3F63-4094-94EF-8F3DBEEE9E89}" srcOrd="0" destOrd="2" presId="urn:microsoft.com/office/officeart/2005/8/layout/vList5"/>
    <dgm:cxn modelId="{256BA5C5-3542-4FA8-8C71-A3992102D8F7}" type="presOf" srcId="{178B573E-D2DF-417A-A396-9AA102B90696}" destId="{9A035963-3046-4C7C-B126-C2791D1F7676}" srcOrd="0" destOrd="0" presId="urn:microsoft.com/office/officeart/2005/8/layout/vList5"/>
    <dgm:cxn modelId="{75231E5B-F6E3-46C6-ABAE-34F2BA48AB77}" srcId="{4C5AC521-2E5C-488E-A5FA-4A1D9801C895}" destId="{9E1BBCAC-44C8-4F75-A5DC-580D60B74768}" srcOrd="2" destOrd="0" parTransId="{252CFD87-76E8-4BE7-8C5D-531673BAAD81}" sibTransId="{E40A9537-948C-4715-84A9-3457D56BCED7}"/>
    <dgm:cxn modelId="{C2B27BC8-5B1A-44DB-8467-3CF882ADF2DC}" type="presOf" srcId="{624DC6F1-62F7-4B04-871A-A73582C76906}" destId="{D4AEDF4F-3F63-4094-94EF-8F3DBEEE9E89}" srcOrd="0" destOrd="0" presId="urn:microsoft.com/office/officeart/2005/8/layout/vList5"/>
    <dgm:cxn modelId="{9AA1583E-4441-47B6-88AA-197CFBD7058F}" srcId="{FB1728E5-5182-406C-A8DC-D3A9A693B1BE}" destId="{4DCDFC5A-0A02-439F-BC4E-7B05B84E3025}" srcOrd="1" destOrd="0" parTransId="{0D852210-2094-4AF5-88D0-B6E84CCB7ED8}" sibTransId="{B967BCAD-47B9-405A-9D91-EF9A96D5A8B4}"/>
    <dgm:cxn modelId="{FFF4A927-ADA9-4E6B-A983-F5BF5CD89801}" type="presOf" srcId="{51FD6581-0E50-48DB-A1B5-70602B1A9FA1}" destId="{D4AEDF4F-3F63-4094-94EF-8F3DBEEE9E89}" srcOrd="0" destOrd="1" presId="urn:microsoft.com/office/officeart/2005/8/layout/vList5"/>
    <dgm:cxn modelId="{63876DB5-30EA-459C-96A1-28AFB5E8F4FD}" srcId="{FB1728E5-5182-406C-A8DC-D3A9A693B1BE}" destId="{178B573E-D2DF-417A-A396-9AA102B90696}" srcOrd="0" destOrd="0" parTransId="{30B03FAF-9A2E-4A3A-8707-D1C81297348B}" sibTransId="{A46FB246-4948-4A05-A4CA-865E2E135B32}"/>
    <dgm:cxn modelId="{CAD9C9C5-E2C3-4AC7-B690-02004368482D}" srcId="{4DCDFC5A-0A02-439F-BC4E-7B05B84E3025}" destId="{498F3498-626B-4077-AA63-31046F557FD8}" srcOrd="0" destOrd="0" parTransId="{AA6A7F70-E0CD-4262-808D-483AE67CC91D}" sibTransId="{4DE098B5-4411-4753-AB11-691C4700A859}"/>
    <dgm:cxn modelId="{D0FF12DF-CE32-4C4F-995A-9565876D95E7}" type="presOf" srcId="{498F3498-626B-4077-AA63-31046F557FD8}" destId="{08C8604F-E61F-4398-B2FF-D4E3F5F8AD46}" srcOrd="0" destOrd="0" presId="urn:microsoft.com/office/officeart/2005/8/layout/vList5"/>
    <dgm:cxn modelId="{11762351-1B09-4385-8FEE-2F66120BCAEE}" type="presOf" srcId="{FB1728E5-5182-406C-A8DC-D3A9A693B1BE}" destId="{F91132BF-4C4A-49F9-B293-F3FA953D6150}" srcOrd="0" destOrd="0" presId="urn:microsoft.com/office/officeart/2005/8/layout/vList5"/>
    <dgm:cxn modelId="{6643EDAE-7D90-44F9-BA84-CAF599D4E610}" type="presParOf" srcId="{F91132BF-4C4A-49F9-B293-F3FA953D6150}" destId="{088ADB4E-CBEC-4D1D-B8AE-8C43EA610504}" srcOrd="0" destOrd="0" presId="urn:microsoft.com/office/officeart/2005/8/layout/vList5"/>
    <dgm:cxn modelId="{C16698BF-7A91-4C18-B280-2A98C0C0212E}" type="presParOf" srcId="{088ADB4E-CBEC-4D1D-B8AE-8C43EA610504}" destId="{9A035963-3046-4C7C-B126-C2791D1F7676}" srcOrd="0" destOrd="0" presId="urn:microsoft.com/office/officeart/2005/8/layout/vList5"/>
    <dgm:cxn modelId="{442D7D86-5500-422F-B763-425152DE112B}" type="presParOf" srcId="{088ADB4E-CBEC-4D1D-B8AE-8C43EA610504}" destId="{A8262BF1-99B9-4FB7-859C-F5BE9495BB66}" srcOrd="1" destOrd="0" presId="urn:microsoft.com/office/officeart/2005/8/layout/vList5"/>
    <dgm:cxn modelId="{106526BD-6A27-4200-94F4-5BE882F81A29}" type="presParOf" srcId="{F91132BF-4C4A-49F9-B293-F3FA953D6150}" destId="{03896891-97AA-44F2-9264-AC66A6E19202}" srcOrd="1" destOrd="0" presId="urn:microsoft.com/office/officeart/2005/8/layout/vList5"/>
    <dgm:cxn modelId="{7CA379A5-B1BD-43AF-A87F-B4DC978D587F}" type="presParOf" srcId="{F91132BF-4C4A-49F9-B293-F3FA953D6150}" destId="{7CFA952A-902C-430B-92F8-327DE93F79C5}" srcOrd="2" destOrd="0" presId="urn:microsoft.com/office/officeart/2005/8/layout/vList5"/>
    <dgm:cxn modelId="{AB0D52C2-35D5-4E3A-BD9D-2B724997DDDC}" type="presParOf" srcId="{7CFA952A-902C-430B-92F8-327DE93F79C5}" destId="{F76BA3C9-D2A0-4D22-86D0-67EFE1782CC1}" srcOrd="0" destOrd="0" presId="urn:microsoft.com/office/officeart/2005/8/layout/vList5"/>
    <dgm:cxn modelId="{F73829BF-8A0E-4110-9E4D-A082B425C660}" type="presParOf" srcId="{7CFA952A-902C-430B-92F8-327DE93F79C5}" destId="{08C8604F-E61F-4398-B2FF-D4E3F5F8AD46}" srcOrd="1" destOrd="0" presId="urn:microsoft.com/office/officeart/2005/8/layout/vList5"/>
    <dgm:cxn modelId="{81BF9DB4-43F0-43E6-94A8-98ABE6557B5D}" type="presParOf" srcId="{F91132BF-4C4A-49F9-B293-F3FA953D6150}" destId="{4696EFB4-7E55-497F-824B-7756ED94BEAD}" srcOrd="3" destOrd="0" presId="urn:microsoft.com/office/officeart/2005/8/layout/vList5"/>
    <dgm:cxn modelId="{AC8356A2-8511-4B5E-B3B3-0AB9F3DA0BA9}" type="presParOf" srcId="{F91132BF-4C4A-49F9-B293-F3FA953D6150}" destId="{24CB9FE0-EB0E-4FAF-B80A-13426BCB4AB8}" srcOrd="4" destOrd="0" presId="urn:microsoft.com/office/officeart/2005/8/layout/vList5"/>
    <dgm:cxn modelId="{453DC002-B787-463F-8088-5630C085257B}" type="presParOf" srcId="{24CB9FE0-EB0E-4FAF-B80A-13426BCB4AB8}" destId="{149043E4-5790-4023-9C15-62C3AF06F009}" srcOrd="0" destOrd="0" presId="urn:microsoft.com/office/officeart/2005/8/layout/vList5"/>
    <dgm:cxn modelId="{CFB120F6-34EC-4558-81BE-BA4CFD303471}" type="presParOf" srcId="{24CB9FE0-EB0E-4FAF-B80A-13426BCB4AB8}" destId="{D4AEDF4F-3F63-4094-94EF-8F3DBEEE9E89}"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33473BD-F393-403F-A9C3-C8EA494EE861}"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AF2654BC-F991-491E-851D-8CD25E5F0598}">
      <dgm:prSet custT="1">
        <dgm:style>
          <a:lnRef idx="0">
            <a:schemeClr val="accent2"/>
          </a:lnRef>
          <a:fillRef idx="3">
            <a:schemeClr val="accent2"/>
          </a:fillRef>
          <a:effectRef idx="3">
            <a:schemeClr val="accent2"/>
          </a:effectRef>
          <a:fontRef idx="minor">
            <a:schemeClr val="lt1"/>
          </a:fontRef>
        </dgm:style>
      </dgm:prSet>
      <dgm:spPr/>
      <dgm:t>
        <a:bodyPr/>
        <a:lstStyle/>
        <a:p>
          <a:pPr rtl="0"/>
          <a:r>
            <a:rPr lang="en-ZA" sz="2000" dirty="0" smtClean="0"/>
            <a:t>Need to strengthen capacity</a:t>
          </a:r>
          <a:endParaRPr lang="en-ZA" sz="2000" dirty="0"/>
        </a:p>
      </dgm:t>
    </dgm:pt>
    <dgm:pt modelId="{A1C8C1A6-C264-473D-8708-81799762C6FA}" type="parTrans" cxnId="{A3DEC173-7936-4EFA-BC99-7CFD112CCB34}">
      <dgm:prSet/>
      <dgm:spPr/>
      <dgm:t>
        <a:bodyPr/>
        <a:lstStyle/>
        <a:p>
          <a:endParaRPr lang="en-ZA"/>
        </a:p>
      </dgm:t>
    </dgm:pt>
    <dgm:pt modelId="{AFF82A40-CA09-419E-8490-DE8B8B1BC775}" type="sibTrans" cxnId="{A3DEC173-7936-4EFA-BC99-7CFD112CCB34}">
      <dgm:prSet/>
      <dgm:spPr/>
      <dgm:t>
        <a:bodyPr/>
        <a:lstStyle/>
        <a:p>
          <a:endParaRPr lang="en-ZA"/>
        </a:p>
      </dgm:t>
    </dgm:pt>
    <dgm:pt modelId="{33FD11FF-235E-458E-83B5-5E888663E0FF}">
      <dgm:prSet custT="1"/>
      <dgm:spPr/>
      <dgm:t>
        <a:bodyPr/>
        <a:lstStyle/>
        <a:p>
          <a:pPr rtl="0"/>
          <a:r>
            <a:rPr lang="en-ZA" sz="1800" dirty="0" smtClean="0"/>
            <a:t>Municipalities need to prepare for implementation of the Competency Regulations</a:t>
          </a:r>
          <a:endParaRPr lang="en-ZA" sz="1800" dirty="0"/>
        </a:p>
      </dgm:t>
    </dgm:pt>
    <dgm:pt modelId="{FD563D0C-DA90-43E1-BB02-D8EF27B43802}" type="parTrans" cxnId="{81F4C8B2-D24A-4F58-8F9C-720955D6F269}">
      <dgm:prSet/>
      <dgm:spPr/>
      <dgm:t>
        <a:bodyPr/>
        <a:lstStyle/>
        <a:p>
          <a:endParaRPr lang="en-ZA"/>
        </a:p>
      </dgm:t>
    </dgm:pt>
    <dgm:pt modelId="{EFF0A84D-9179-459E-8EC8-42D1E143B133}" type="sibTrans" cxnId="{81F4C8B2-D24A-4F58-8F9C-720955D6F269}">
      <dgm:prSet/>
      <dgm:spPr/>
      <dgm:t>
        <a:bodyPr/>
        <a:lstStyle/>
        <a:p>
          <a:endParaRPr lang="en-ZA"/>
        </a:p>
      </dgm:t>
    </dgm:pt>
    <dgm:pt modelId="{73BB723E-101E-4F63-A8BB-6E56ADD48A4F}">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Many municipal budgets are not funded</a:t>
          </a:r>
          <a:endParaRPr lang="en-ZA" dirty="0"/>
        </a:p>
      </dgm:t>
    </dgm:pt>
    <dgm:pt modelId="{EB0BD6A4-FB9B-4638-A1C6-255BB836FBD3}" type="parTrans" cxnId="{ED650827-2B37-4AB4-986C-ADBD0ADD47C1}">
      <dgm:prSet/>
      <dgm:spPr/>
      <dgm:t>
        <a:bodyPr/>
        <a:lstStyle/>
        <a:p>
          <a:endParaRPr lang="en-ZA"/>
        </a:p>
      </dgm:t>
    </dgm:pt>
    <dgm:pt modelId="{8B634943-50B1-4F25-9258-87CD3D47E08D}" type="sibTrans" cxnId="{ED650827-2B37-4AB4-986C-ADBD0ADD47C1}">
      <dgm:prSet/>
      <dgm:spPr/>
      <dgm:t>
        <a:bodyPr/>
        <a:lstStyle/>
        <a:p>
          <a:endParaRPr lang="en-ZA"/>
        </a:p>
      </dgm:t>
    </dgm:pt>
    <dgm:pt modelId="{58E9AF67-954B-4CAA-B109-BBE176BC42D4}">
      <dgm:prSet/>
      <dgm:spPr/>
      <dgm:t>
        <a:bodyPr/>
        <a:lstStyle/>
        <a:p>
          <a:pPr rtl="0"/>
          <a:endParaRPr lang="en-ZA" dirty="0"/>
        </a:p>
      </dgm:t>
    </dgm:pt>
    <dgm:pt modelId="{145BFDBF-DDA0-41F0-A0D4-84512E42BDA8}" type="parTrans" cxnId="{B95EC87B-1B06-4AE5-9B11-26A34D417C24}">
      <dgm:prSet/>
      <dgm:spPr/>
      <dgm:t>
        <a:bodyPr/>
        <a:lstStyle/>
        <a:p>
          <a:endParaRPr lang="en-ZA"/>
        </a:p>
      </dgm:t>
    </dgm:pt>
    <dgm:pt modelId="{CA0D47B7-C0BF-478A-B1F8-B7D1A5499F64}" type="sibTrans" cxnId="{B95EC87B-1B06-4AE5-9B11-26A34D417C24}">
      <dgm:prSet/>
      <dgm:spPr/>
      <dgm:t>
        <a:bodyPr/>
        <a:lstStyle/>
        <a:p>
          <a:endParaRPr lang="en-ZA"/>
        </a:p>
      </dgm:t>
    </dgm:pt>
    <dgm:pt modelId="{D2F4DA3A-2F53-44C0-A070-DE7F75D08974}">
      <dgm:prSet custT="1"/>
      <dgm:spPr/>
      <dgm:t>
        <a:bodyPr/>
        <a:lstStyle/>
        <a:p>
          <a:pPr rtl="0"/>
          <a:r>
            <a:rPr lang="en-ZA" sz="1800" dirty="0" smtClean="0"/>
            <a:t>Internship programme – 1241 interns have been through the programme since 2004</a:t>
          </a:r>
          <a:endParaRPr lang="en-ZA" sz="1800" dirty="0"/>
        </a:p>
      </dgm:t>
    </dgm:pt>
    <dgm:pt modelId="{C15D4BA5-6BC6-4FFB-850C-CF57720BEE3B}" type="parTrans" cxnId="{033E7A71-AC28-4486-B10E-D9EB6EB9BC96}">
      <dgm:prSet/>
      <dgm:spPr/>
      <dgm:t>
        <a:bodyPr/>
        <a:lstStyle/>
        <a:p>
          <a:endParaRPr lang="en-GB"/>
        </a:p>
      </dgm:t>
    </dgm:pt>
    <dgm:pt modelId="{2799D836-91DF-4097-B01E-36535F13F263}" type="sibTrans" cxnId="{033E7A71-AC28-4486-B10E-D9EB6EB9BC96}">
      <dgm:prSet/>
      <dgm:spPr/>
      <dgm:t>
        <a:bodyPr/>
        <a:lstStyle/>
        <a:p>
          <a:endParaRPr lang="en-GB"/>
        </a:p>
      </dgm:t>
    </dgm:pt>
    <dgm:pt modelId="{9143714D-2C34-4608-9D4D-FF1D3CFADE12}">
      <dgm:prSet custT="1"/>
      <dgm:spPr/>
      <dgm:t>
        <a:bodyPr/>
        <a:lstStyle/>
        <a:p>
          <a:pPr rtl="0"/>
          <a:r>
            <a:rPr lang="en-ZA" sz="1800" dirty="0" smtClean="0"/>
            <a:t>National Treasury is now responsible for the deployment of hands-on financial support to municipalities</a:t>
          </a:r>
          <a:endParaRPr lang="en-ZA" sz="1800" dirty="0"/>
        </a:p>
      </dgm:t>
    </dgm:pt>
    <dgm:pt modelId="{7B940E65-5D73-429A-8BA7-A6924AD4D69C}" type="parTrans" cxnId="{8CE3050B-1C76-4BCC-99E9-107E3D4F1294}">
      <dgm:prSet/>
      <dgm:spPr/>
      <dgm:t>
        <a:bodyPr/>
        <a:lstStyle/>
        <a:p>
          <a:endParaRPr lang="en-GB"/>
        </a:p>
      </dgm:t>
    </dgm:pt>
    <dgm:pt modelId="{6E9C6C76-64D8-40A6-9F9E-E84CBB1E7F19}" type="sibTrans" cxnId="{8CE3050B-1C76-4BCC-99E9-107E3D4F1294}">
      <dgm:prSet/>
      <dgm:spPr/>
      <dgm:t>
        <a:bodyPr/>
        <a:lstStyle/>
        <a:p>
          <a:endParaRPr lang="en-GB"/>
        </a:p>
      </dgm:t>
    </dgm:pt>
    <dgm:pt modelId="{B11B0A50-992B-403A-9F33-B7FF301905CD}" type="pres">
      <dgm:prSet presAssocID="{A33473BD-F393-403F-A9C3-C8EA494EE861}" presName="Name0" presStyleCnt="0">
        <dgm:presLayoutVars>
          <dgm:dir/>
          <dgm:animLvl val="lvl"/>
          <dgm:resizeHandles val="exact"/>
        </dgm:presLayoutVars>
      </dgm:prSet>
      <dgm:spPr/>
      <dgm:t>
        <a:bodyPr/>
        <a:lstStyle/>
        <a:p>
          <a:endParaRPr lang="en-ZA"/>
        </a:p>
      </dgm:t>
    </dgm:pt>
    <dgm:pt modelId="{E888B502-B88B-4295-9309-7A1DF2D7317B}" type="pres">
      <dgm:prSet presAssocID="{73BB723E-101E-4F63-A8BB-6E56ADD48A4F}" presName="linNode" presStyleCnt="0"/>
      <dgm:spPr/>
    </dgm:pt>
    <dgm:pt modelId="{A22A3B15-B27E-486C-9C24-1896E30D0516}" type="pres">
      <dgm:prSet presAssocID="{73BB723E-101E-4F63-A8BB-6E56ADD48A4F}" presName="parentText" presStyleLbl="node1" presStyleIdx="0" presStyleCnt="2" custScaleX="60955" custLinFactNeighborX="-10981" custLinFactNeighborY="-3">
        <dgm:presLayoutVars>
          <dgm:chMax val="1"/>
          <dgm:bulletEnabled val="1"/>
        </dgm:presLayoutVars>
      </dgm:prSet>
      <dgm:spPr/>
      <dgm:t>
        <a:bodyPr/>
        <a:lstStyle/>
        <a:p>
          <a:endParaRPr lang="en-ZA"/>
        </a:p>
      </dgm:t>
    </dgm:pt>
    <dgm:pt modelId="{966B992F-994D-4554-B35F-76A0198CE786}" type="pres">
      <dgm:prSet presAssocID="{73BB723E-101E-4F63-A8BB-6E56ADD48A4F}" presName="descendantText" presStyleLbl="alignAccFollowNode1" presStyleIdx="0" presStyleCnt="2" custScaleX="128641" custScaleY="125052">
        <dgm:presLayoutVars>
          <dgm:bulletEnabled val="1"/>
        </dgm:presLayoutVars>
      </dgm:prSet>
      <dgm:spPr/>
      <dgm:t>
        <a:bodyPr/>
        <a:lstStyle/>
        <a:p>
          <a:endParaRPr lang="en-ZA"/>
        </a:p>
      </dgm:t>
    </dgm:pt>
    <dgm:pt modelId="{C84F17F7-D06D-470F-B285-A49019F2EA77}" type="pres">
      <dgm:prSet presAssocID="{8B634943-50B1-4F25-9258-87CD3D47E08D}" presName="sp" presStyleCnt="0"/>
      <dgm:spPr/>
    </dgm:pt>
    <dgm:pt modelId="{8A4A2B86-CACE-443F-AA15-BA58508C724E}" type="pres">
      <dgm:prSet presAssocID="{AF2654BC-F991-491E-851D-8CD25E5F0598}" presName="linNode" presStyleCnt="0"/>
      <dgm:spPr/>
    </dgm:pt>
    <dgm:pt modelId="{3120EF69-A276-4192-A8FC-7F14271AEE03}" type="pres">
      <dgm:prSet presAssocID="{AF2654BC-F991-491E-851D-8CD25E5F0598}" presName="parentText" presStyleLbl="node1" presStyleIdx="1" presStyleCnt="2" custScaleX="60328" custScaleY="45058" custLinFactNeighborX="-10981" custLinFactNeighborY="-3">
        <dgm:presLayoutVars>
          <dgm:chMax val="1"/>
          <dgm:bulletEnabled val="1"/>
        </dgm:presLayoutVars>
      </dgm:prSet>
      <dgm:spPr/>
      <dgm:t>
        <a:bodyPr/>
        <a:lstStyle/>
        <a:p>
          <a:endParaRPr lang="en-ZA"/>
        </a:p>
      </dgm:t>
    </dgm:pt>
    <dgm:pt modelId="{C9839B4D-654D-4540-9F51-E3CE27A5EF20}" type="pres">
      <dgm:prSet presAssocID="{AF2654BC-F991-491E-851D-8CD25E5F0598}" presName="descendantText" presStyleLbl="alignAccFollowNode1" presStyleIdx="1" presStyleCnt="2" custScaleX="128641" custScaleY="56179">
        <dgm:presLayoutVars>
          <dgm:bulletEnabled val="1"/>
        </dgm:presLayoutVars>
      </dgm:prSet>
      <dgm:spPr/>
      <dgm:t>
        <a:bodyPr/>
        <a:lstStyle/>
        <a:p>
          <a:endParaRPr lang="en-ZA"/>
        </a:p>
      </dgm:t>
    </dgm:pt>
  </dgm:ptLst>
  <dgm:cxnLst>
    <dgm:cxn modelId="{5CE24E54-7234-46B3-8B17-631375A60D56}" type="presOf" srcId="{9143714D-2C34-4608-9D4D-FF1D3CFADE12}" destId="{C9839B4D-654D-4540-9F51-E3CE27A5EF20}" srcOrd="0" destOrd="2" presId="urn:microsoft.com/office/officeart/2005/8/layout/vList5"/>
    <dgm:cxn modelId="{43C95588-25EE-4811-B89E-8B86A10678CD}" type="presOf" srcId="{58E9AF67-954B-4CAA-B109-BBE176BC42D4}" destId="{966B992F-994D-4554-B35F-76A0198CE786}" srcOrd="0" destOrd="0" presId="urn:microsoft.com/office/officeart/2005/8/layout/vList5"/>
    <dgm:cxn modelId="{49547AF9-EC92-46BF-B663-B193040C704F}" type="presOf" srcId="{A33473BD-F393-403F-A9C3-C8EA494EE861}" destId="{B11B0A50-992B-403A-9F33-B7FF301905CD}" srcOrd="0" destOrd="0" presId="urn:microsoft.com/office/officeart/2005/8/layout/vList5"/>
    <dgm:cxn modelId="{8CE3050B-1C76-4BCC-99E9-107E3D4F1294}" srcId="{AF2654BC-F991-491E-851D-8CD25E5F0598}" destId="{9143714D-2C34-4608-9D4D-FF1D3CFADE12}" srcOrd="2" destOrd="0" parTransId="{7B940E65-5D73-429A-8BA7-A6924AD4D69C}" sibTransId="{6E9C6C76-64D8-40A6-9F9E-E84CBB1E7F19}"/>
    <dgm:cxn modelId="{A86F6CC6-F464-43F4-8B0F-C6FF27A424A3}" type="presOf" srcId="{73BB723E-101E-4F63-A8BB-6E56ADD48A4F}" destId="{A22A3B15-B27E-486C-9C24-1896E30D0516}" srcOrd="0" destOrd="0" presId="urn:microsoft.com/office/officeart/2005/8/layout/vList5"/>
    <dgm:cxn modelId="{B95EC87B-1B06-4AE5-9B11-26A34D417C24}" srcId="{73BB723E-101E-4F63-A8BB-6E56ADD48A4F}" destId="{58E9AF67-954B-4CAA-B109-BBE176BC42D4}" srcOrd="0" destOrd="0" parTransId="{145BFDBF-DDA0-41F0-A0D4-84512E42BDA8}" sibTransId="{CA0D47B7-C0BF-478A-B1F8-B7D1A5499F64}"/>
    <dgm:cxn modelId="{A3DEC173-7936-4EFA-BC99-7CFD112CCB34}" srcId="{A33473BD-F393-403F-A9C3-C8EA494EE861}" destId="{AF2654BC-F991-491E-851D-8CD25E5F0598}" srcOrd="1" destOrd="0" parTransId="{A1C8C1A6-C264-473D-8708-81799762C6FA}" sibTransId="{AFF82A40-CA09-419E-8490-DE8B8B1BC775}"/>
    <dgm:cxn modelId="{ED650827-2B37-4AB4-986C-ADBD0ADD47C1}" srcId="{A33473BD-F393-403F-A9C3-C8EA494EE861}" destId="{73BB723E-101E-4F63-A8BB-6E56ADD48A4F}" srcOrd="0" destOrd="0" parTransId="{EB0BD6A4-FB9B-4638-A1C6-255BB836FBD3}" sibTransId="{8B634943-50B1-4F25-9258-87CD3D47E08D}"/>
    <dgm:cxn modelId="{033E7A71-AC28-4486-B10E-D9EB6EB9BC96}" srcId="{AF2654BC-F991-491E-851D-8CD25E5F0598}" destId="{D2F4DA3A-2F53-44C0-A070-DE7F75D08974}" srcOrd="1" destOrd="0" parTransId="{C15D4BA5-6BC6-4FFB-850C-CF57720BEE3B}" sibTransId="{2799D836-91DF-4097-B01E-36535F13F263}"/>
    <dgm:cxn modelId="{3BCF806D-7E1A-41C1-AFF0-71933CA14765}" type="presOf" srcId="{D2F4DA3A-2F53-44C0-A070-DE7F75D08974}" destId="{C9839B4D-654D-4540-9F51-E3CE27A5EF20}" srcOrd="0" destOrd="1" presId="urn:microsoft.com/office/officeart/2005/8/layout/vList5"/>
    <dgm:cxn modelId="{81F4C8B2-D24A-4F58-8F9C-720955D6F269}" srcId="{AF2654BC-F991-491E-851D-8CD25E5F0598}" destId="{33FD11FF-235E-458E-83B5-5E888663E0FF}" srcOrd="0" destOrd="0" parTransId="{FD563D0C-DA90-43E1-BB02-D8EF27B43802}" sibTransId="{EFF0A84D-9179-459E-8EC8-42D1E143B133}"/>
    <dgm:cxn modelId="{E48A72A8-D299-41B2-848C-219133EFA170}" type="presOf" srcId="{33FD11FF-235E-458E-83B5-5E888663E0FF}" destId="{C9839B4D-654D-4540-9F51-E3CE27A5EF20}" srcOrd="0" destOrd="0" presId="urn:microsoft.com/office/officeart/2005/8/layout/vList5"/>
    <dgm:cxn modelId="{95AFBEB3-11C1-40FF-9DDC-82C78E4BC59C}" type="presOf" srcId="{AF2654BC-F991-491E-851D-8CD25E5F0598}" destId="{3120EF69-A276-4192-A8FC-7F14271AEE03}" srcOrd="0" destOrd="0" presId="urn:microsoft.com/office/officeart/2005/8/layout/vList5"/>
    <dgm:cxn modelId="{34924288-2ACE-486A-88B0-F1C9BB609C9B}" type="presParOf" srcId="{B11B0A50-992B-403A-9F33-B7FF301905CD}" destId="{E888B502-B88B-4295-9309-7A1DF2D7317B}" srcOrd="0" destOrd="0" presId="urn:microsoft.com/office/officeart/2005/8/layout/vList5"/>
    <dgm:cxn modelId="{2B8AB743-124F-42A8-8866-9BD56E53E1FC}" type="presParOf" srcId="{E888B502-B88B-4295-9309-7A1DF2D7317B}" destId="{A22A3B15-B27E-486C-9C24-1896E30D0516}" srcOrd="0" destOrd="0" presId="urn:microsoft.com/office/officeart/2005/8/layout/vList5"/>
    <dgm:cxn modelId="{271F51BD-6611-4DC7-B30F-3C8BB2D5D743}" type="presParOf" srcId="{E888B502-B88B-4295-9309-7A1DF2D7317B}" destId="{966B992F-994D-4554-B35F-76A0198CE786}" srcOrd="1" destOrd="0" presId="urn:microsoft.com/office/officeart/2005/8/layout/vList5"/>
    <dgm:cxn modelId="{ED4EE6C6-8F12-4F46-8EAE-390610CF4241}" type="presParOf" srcId="{B11B0A50-992B-403A-9F33-B7FF301905CD}" destId="{C84F17F7-D06D-470F-B285-A49019F2EA77}" srcOrd="1" destOrd="0" presId="urn:microsoft.com/office/officeart/2005/8/layout/vList5"/>
    <dgm:cxn modelId="{921F4A59-B85E-4E66-98F2-F6E709E3A114}" type="presParOf" srcId="{B11B0A50-992B-403A-9F33-B7FF301905CD}" destId="{8A4A2B86-CACE-443F-AA15-BA58508C724E}" srcOrd="2" destOrd="0" presId="urn:microsoft.com/office/officeart/2005/8/layout/vList5"/>
    <dgm:cxn modelId="{542580DE-1A0D-4B0A-9DD1-9A9C278A4813}" type="presParOf" srcId="{8A4A2B86-CACE-443F-AA15-BA58508C724E}" destId="{3120EF69-A276-4192-A8FC-7F14271AEE03}" srcOrd="0" destOrd="0" presId="urn:microsoft.com/office/officeart/2005/8/layout/vList5"/>
    <dgm:cxn modelId="{681668E8-81AF-4659-AE9C-3CC5616DB373}" type="presParOf" srcId="{8A4A2B86-CACE-443F-AA15-BA58508C724E}" destId="{C9839B4D-654D-4540-9F51-E3CE27A5EF20}"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B1728E5-5182-406C-A8DC-D3A9A693B1BE}"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178B573E-D2DF-417A-A396-9AA102B90696}">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Demand for capital infrastructure remains high</a:t>
          </a:r>
          <a:endParaRPr lang="en-ZA" dirty="0"/>
        </a:p>
      </dgm:t>
    </dgm:pt>
    <dgm:pt modelId="{30B03FAF-9A2E-4A3A-8707-D1C81297348B}" type="parTrans" cxnId="{63876DB5-30EA-459C-96A1-28AFB5E8F4FD}">
      <dgm:prSet/>
      <dgm:spPr/>
      <dgm:t>
        <a:bodyPr/>
        <a:lstStyle/>
        <a:p>
          <a:endParaRPr lang="en-ZA"/>
        </a:p>
      </dgm:t>
    </dgm:pt>
    <dgm:pt modelId="{A46FB246-4948-4A05-A4CA-865E2E135B32}" type="sibTrans" cxnId="{63876DB5-30EA-459C-96A1-28AFB5E8F4FD}">
      <dgm:prSet/>
      <dgm:spPr/>
      <dgm:t>
        <a:bodyPr/>
        <a:lstStyle/>
        <a:p>
          <a:endParaRPr lang="en-ZA"/>
        </a:p>
      </dgm:t>
    </dgm:pt>
    <dgm:pt modelId="{A31EE235-645D-469D-A122-D70E314EF3DE}">
      <dgm:prSet custT="1"/>
      <dgm:spPr>
        <a:solidFill>
          <a:srgbClr val="E1CBCB">
            <a:alpha val="89804"/>
          </a:srgbClr>
        </a:solidFill>
      </dgm:spPr>
      <dgm:t>
        <a:bodyPr/>
        <a:lstStyle/>
        <a:p>
          <a:pPr rtl="0"/>
          <a:endParaRPr lang="en-ZA" sz="3600" dirty="0"/>
        </a:p>
      </dgm:t>
    </dgm:pt>
    <dgm:pt modelId="{E655F86A-AB72-47FE-9643-99FC7148D69D}" type="parTrans" cxnId="{B1183DEE-6AC1-420F-89A7-2C8A55556D2C}">
      <dgm:prSet/>
      <dgm:spPr/>
      <dgm:t>
        <a:bodyPr/>
        <a:lstStyle/>
        <a:p>
          <a:endParaRPr lang="en-ZA"/>
        </a:p>
      </dgm:t>
    </dgm:pt>
    <dgm:pt modelId="{B7803DF5-361B-458B-9346-A534223A5C65}" type="sibTrans" cxnId="{B1183DEE-6AC1-420F-89A7-2C8A55556D2C}">
      <dgm:prSet/>
      <dgm:spPr/>
      <dgm:t>
        <a:bodyPr/>
        <a:lstStyle/>
        <a:p>
          <a:endParaRPr lang="en-ZA"/>
        </a:p>
      </dgm:t>
    </dgm:pt>
    <dgm:pt modelId="{4DCDFC5A-0A02-439F-BC4E-7B05B84E3025}">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Lending dominated by the DBSA</a:t>
          </a:r>
          <a:endParaRPr lang="en-ZA" dirty="0"/>
        </a:p>
      </dgm:t>
    </dgm:pt>
    <dgm:pt modelId="{0D852210-2094-4AF5-88D0-B6E84CCB7ED8}" type="parTrans" cxnId="{9AA1583E-4441-47B6-88AA-197CFBD7058F}">
      <dgm:prSet/>
      <dgm:spPr/>
      <dgm:t>
        <a:bodyPr/>
        <a:lstStyle/>
        <a:p>
          <a:endParaRPr lang="en-ZA"/>
        </a:p>
      </dgm:t>
    </dgm:pt>
    <dgm:pt modelId="{B967BCAD-47B9-405A-9D91-EF9A96D5A8B4}" type="sibTrans" cxnId="{9AA1583E-4441-47B6-88AA-197CFBD7058F}">
      <dgm:prSet/>
      <dgm:spPr/>
      <dgm:t>
        <a:bodyPr/>
        <a:lstStyle/>
        <a:p>
          <a:endParaRPr lang="en-ZA"/>
        </a:p>
      </dgm:t>
    </dgm:pt>
    <dgm:pt modelId="{498F3498-626B-4077-AA63-31046F557FD8}">
      <dgm:prSet/>
      <dgm:spPr/>
      <dgm:t>
        <a:bodyPr/>
        <a:lstStyle/>
        <a:p>
          <a:pPr rtl="0"/>
          <a:endParaRPr lang="en-ZA" dirty="0"/>
        </a:p>
      </dgm:t>
    </dgm:pt>
    <dgm:pt modelId="{AA6A7F70-E0CD-4262-808D-483AE67CC91D}" type="parTrans" cxnId="{CAD9C9C5-E2C3-4AC7-B690-02004368482D}">
      <dgm:prSet/>
      <dgm:spPr/>
      <dgm:t>
        <a:bodyPr/>
        <a:lstStyle/>
        <a:p>
          <a:endParaRPr lang="en-ZA"/>
        </a:p>
      </dgm:t>
    </dgm:pt>
    <dgm:pt modelId="{4DE098B5-4411-4753-AB11-691C4700A859}" type="sibTrans" cxnId="{CAD9C9C5-E2C3-4AC7-B690-02004368482D}">
      <dgm:prSet/>
      <dgm:spPr/>
      <dgm:t>
        <a:bodyPr/>
        <a:lstStyle/>
        <a:p>
          <a:endParaRPr lang="en-ZA"/>
        </a:p>
      </dgm:t>
    </dgm:pt>
    <dgm:pt modelId="{4C5AC521-2E5C-488E-A5FA-4A1D9801C895}">
      <dgm:prSet>
        <dgm:style>
          <a:lnRef idx="0">
            <a:schemeClr val="accent2"/>
          </a:lnRef>
          <a:fillRef idx="3">
            <a:schemeClr val="accent2"/>
          </a:fillRef>
          <a:effectRef idx="3">
            <a:schemeClr val="accent2"/>
          </a:effectRef>
          <a:fontRef idx="minor">
            <a:schemeClr val="lt1"/>
          </a:fontRef>
        </dgm:style>
      </dgm:prSet>
      <dgm:spPr/>
      <dgm:t>
        <a:bodyPr/>
        <a:lstStyle/>
        <a:p>
          <a:pPr rtl="0"/>
          <a:r>
            <a:rPr lang="en-GB" dirty="0" smtClean="0"/>
            <a:t>Scope exists for further growth in private capital funding</a:t>
          </a:r>
          <a:endParaRPr lang="en-ZA" dirty="0"/>
        </a:p>
      </dgm:t>
    </dgm:pt>
    <dgm:pt modelId="{F002BD5D-EA2E-409B-9D35-01FCBF5083B7}" type="parTrans" cxnId="{A801B152-7A58-4349-AEC8-B5332091DA70}">
      <dgm:prSet/>
      <dgm:spPr/>
      <dgm:t>
        <a:bodyPr/>
        <a:lstStyle/>
        <a:p>
          <a:endParaRPr lang="en-ZA"/>
        </a:p>
      </dgm:t>
    </dgm:pt>
    <dgm:pt modelId="{21790588-809B-4078-BF8B-53CA9A05A775}" type="sibTrans" cxnId="{A801B152-7A58-4349-AEC8-B5332091DA70}">
      <dgm:prSet/>
      <dgm:spPr/>
      <dgm:t>
        <a:bodyPr/>
        <a:lstStyle/>
        <a:p>
          <a:endParaRPr lang="en-ZA"/>
        </a:p>
      </dgm:t>
    </dgm:pt>
    <dgm:pt modelId="{624DC6F1-62F7-4B04-871A-A73582C76906}">
      <dgm:prSet/>
      <dgm:spPr/>
      <dgm:t>
        <a:bodyPr/>
        <a:lstStyle/>
        <a:p>
          <a:pPr rtl="0"/>
          <a:r>
            <a:rPr lang="en-GB" dirty="0" smtClean="0"/>
            <a:t>National transfers are the major source of finance for municipal capital budgets – they provided 51% of capital funding in 2010/11</a:t>
          </a:r>
          <a:endParaRPr lang="en-ZA" dirty="0"/>
        </a:p>
      </dgm:t>
    </dgm:pt>
    <dgm:pt modelId="{D3B5B0F5-4285-4928-A221-63EC715CBAB8}" type="parTrans" cxnId="{B62DABE8-C066-49BB-A391-82104655FD6A}">
      <dgm:prSet/>
      <dgm:spPr/>
      <dgm:t>
        <a:bodyPr/>
        <a:lstStyle/>
        <a:p>
          <a:endParaRPr lang="en-ZA"/>
        </a:p>
      </dgm:t>
    </dgm:pt>
    <dgm:pt modelId="{CE647996-D725-4933-9149-050BC54EF484}" type="sibTrans" cxnId="{B62DABE8-C066-49BB-A391-82104655FD6A}">
      <dgm:prSet/>
      <dgm:spPr/>
      <dgm:t>
        <a:bodyPr/>
        <a:lstStyle/>
        <a:p>
          <a:endParaRPr lang="en-ZA"/>
        </a:p>
      </dgm:t>
    </dgm:pt>
    <dgm:pt modelId="{AEA3CB60-BF96-4A59-B6B1-34BE205985ED}">
      <dgm:prSet/>
      <dgm:spPr/>
      <dgm:t>
        <a:bodyPr/>
        <a:lstStyle/>
        <a:p>
          <a:pPr rtl="0"/>
          <a:r>
            <a:rPr lang="en-GB" dirty="0" smtClean="0"/>
            <a:t>External loans contributed 20.7% as a funding source in 2010/11. This is down from 24.9% in 2006/07.</a:t>
          </a:r>
          <a:endParaRPr lang="en-ZA" dirty="0"/>
        </a:p>
      </dgm:t>
    </dgm:pt>
    <dgm:pt modelId="{83A39EA9-DB91-44C5-AD17-A031C87D8CF6}" type="parTrans" cxnId="{18FA65A7-7E34-43E8-AD19-60ACB54F0A39}">
      <dgm:prSet/>
      <dgm:spPr/>
      <dgm:t>
        <a:bodyPr/>
        <a:lstStyle/>
        <a:p>
          <a:endParaRPr lang="en-GB"/>
        </a:p>
      </dgm:t>
    </dgm:pt>
    <dgm:pt modelId="{05AC430E-80A5-41A9-8732-42A71F19FA51}" type="sibTrans" cxnId="{18FA65A7-7E34-43E8-AD19-60ACB54F0A39}">
      <dgm:prSet/>
      <dgm:spPr/>
      <dgm:t>
        <a:bodyPr/>
        <a:lstStyle/>
        <a:p>
          <a:endParaRPr lang="en-GB"/>
        </a:p>
      </dgm:t>
    </dgm:pt>
    <dgm:pt modelId="{F91132BF-4C4A-49F9-B293-F3FA953D6150}" type="pres">
      <dgm:prSet presAssocID="{FB1728E5-5182-406C-A8DC-D3A9A693B1BE}" presName="Name0" presStyleCnt="0">
        <dgm:presLayoutVars>
          <dgm:dir/>
          <dgm:animLvl val="lvl"/>
          <dgm:resizeHandles val="exact"/>
        </dgm:presLayoutVars>
      </dgm:prSet>
      <dgm:spPr/>
      <dgm:t>
        <a:bodyPr/>
        <a:lstStyle/>
        <a:p>
          <a:endParaRPr lang="en-ZA"/>
        </a:p>
      </dgm:t>
    </dgm:pt>
    <dgm:pt modelId="{088ADB4E-CBEC-4D1D-B8AE-8C43EA610504}" type="pres">
      <dgm:prSet presAssocID="{178B573E-D2DF-417A-A396-9AA102B90696}" presName="linNode" presStyleCnt="0"/>
      <dgm:spPr/>
    </dgm:pt>
    <dgm:pt modelId="{9A035963-3046-4C7C-B126-C2791D1F7676}" type="pres">
      <dgm:prSet presAssocID="{178B573E-D2DF-417A-A396-9AA102B90696}" presName="parentText" presStyleLbl="node1" presStyleIdx="0" presStyleCnt="3" custScaleX="61807" custLinFactNeighborX="-11400" custLinFactNeighborY="-151">
        <dgm:presLayoutVars>
          <dgm:chMax val="1"/>
          <dgm:bulletEnabled val="1"/>
        </dgm:presLayoutVars>
      </dgm:prSet>
      <dgm:spPr/>
      <dgm:t>
        <a:bodyPr/>
        <a:lstStyle/>
        <a:p>
          <a:endParaRPr lang="en-ZA"/>
        </a:p>
      </dgm:t>
    </dgm:pt>
    <dgm:pt modelId="{A8262BF1-99B9-4FB7-859C-F5BE9495BB66}" type="pres">
      <dgm:prSet presAssocID="{178B573E-D2DF-417A-A396-9AA102B90696}" presName="descendantText" presStyleLbl="alignAccFollowNode1" presStyleIdx="0" presStyleCnt="3" custScaleX="124485" custScaleY="121964">
        <dgm:presLayoutVars>
          <dgm:bulletEnabled val="1"/>
        </dgm:presLayoutVars>
      </dgm:prSet>
      <dgm:spPr/>
      <dgm:t>
        <a:bodyPr/>
        <a:lstStyle/>
        <a:p>
          <a:endParaRPr lang="en-ZA"/>
        </a:p>
      </dgm:t>
    </dgm:pt>
    <dgm:pt modelId="{03896891-97AA-44F2-9264-AC66A6E19202}" type="pres">
      <dgm:prSet presAssocID="{A46FB246-4948-4A05-A4CA-865E2E135B32}" presName="sp" presStyleCnt="0"/>
      <dgm:spPr/>
    </dgm:pt>
    <dgm:pt modelId="{24CB9FE0-EB0E-4FAF-B80A-13426BCB4AB8}" type="pres">
      <dgm:prSet presAssocID="{4C5AC521-2E5C-488E-A5FA-4A1D9801C895}" presName="linNode" presStyleCnt="0"/>
      <dgm:spPr/>
    </dgm:pt>
    <dgm:pt modelId="{149043E4-5790-4023-9C15-62C3AF06F009}" type="pres">
      <dgm:prSet presAssocID="{4C5AC521-2E5C-488E-A5FA-4A1D9801C895}" presName="parentText" presStyleLbl="node1" presStyleIdx="1" presStyleCnt="3" custScaleX="61807" custScaleY="68235" custLinFactNeighborX="-11400" custLinFactNeighborY="-151">
        <dgm:presLayoutVars>
          <dgm:chMax val="1"/>
          <dgm:bulletEnabled val="1"/>
        </dgm:presLayoutVars>
      </dgm:prSet>
      <dgm:spPr/>
      <dgm:t>
        <a:bodyPr/>
        <a:lstStyle/>
        <a:p>
          <a:endParaRPr lang="en-ZA"/>
        </a:p>
      </dgm:t>
    </dgm:pt>
    <dgm:pt modelId="{D4AEDF4F-3F63-4094-94EF-8F3DBEEE9E89}" type="pres">
      <dgm:prSet presAssocID="{4C5AC521-2E5C-488E-A5FA-4A1D9801C895}" presName="descendantText" presStyleLbl="alignAccFollowNode1" presStyleIdx="1" presStyleCnt="3" custScaleX="124485" custScaleY="85599">
        <dgm:presLayoutVars>
          <dgm:bulletEnabled val="1"/>
        </dgm:presLayoutVars>
      </dgm:prSet>
      <dgm:spPr/>
      <dgm:t>
        <a:bodyPr/>
        <a:lstStyle/>
        <a:p>
          <a:endParaRPr lang="en-ZA"/>
        </a:p>
      </dgm:t>
    </dgm:pt>
    <dgm:pt modelId="{D7F7FC02-9ACC-4933-B234-01E4F35052DC}" type="pres">
      <dgm:prSet presAssocID="{21790588-809B-4078-BF8B-53CA9A05A775}" presName="sp" presStyleCnt="0"/>
      <dgm:spPr/>
    </dgm:pt>
    <dgm:pt modelId="{7CFA952A-902C-430B-92F8-327DE93F79C5}" type="pres">
      <dgm:prSet presAssocID="{4DCDFC5A-0A02-439F-BC4E-7B05B84E3025}" presName="linNode" presStyleCnt="0"/>
      <dgm:spPr/>
    </dgm:pt>
    <dgm:pt modelId="{F76BA3C9-D2A0-4D22-86D0-67EFE1782CC1}" type="pres">
      <dgm:prSet presAssocID="{4DCDFC5A-0A02-439F-BC4E-7B05B84E3025}" presName="parentText" presStyleLbl="node1" presStyleIdx="2" presStyleCnt="3" custScaleX="61807" custLinFactNeighborX="-11400" custLinFactNeighborY="-151">
        <dgm:presLayoutVars>
          <dgm:chMax val="1"/>
          <dgm:bulletEnabled val="1"/>
        </dgm:presLayoutVars>
      </dgm:prSet>
      <dgm:spPr/>
      <dgm:t>
        <a:bodyPr/>
        <a:lstStyle/>
        <a:p>
          <a:endParaRPr lang="en-ZA"/>
        </a:p>
      </dgm:t>
    </dgm:pt>
    <dgm:pt modelId="{08C8604F-E61F-4398-B2FF-D4E3F5F8AD46}" type="pres">
      <dgm:prSet presAssocID="{4DCDFC5A-0A02-439F-BC4E-7B05B84E3025}" presName="descendantText" presStyleLbl="alignAccFollowNode1" presStyleIdx="2" presStyleCnt="3" custScaleX="124485" custScaleY="121964">
        <dgm:presLayoutVars>
          <dgm:bulletEnabled val="1"/>
        </dgm:presLayoutVars>
      </dgm:prSet>
      <dgm:spPr/>
      <dgm:t>
        <a:bodyPr/>
        <a:lstStyle/>
        <a:p>
          <a:endParaRPr lang="en-ZA"/>
        </a:p>
      </dgm:t>
    </dgm:pt>
  </dgm:ptLst>
  <dgm:cxnLst>
    <dgm:cxn modelId="{63876DB5-30EA-459C-96A1-28AFB5E8F4FD}" srcId="{FB1728E5-5182-406C-A8DC-D3A9A693B1BE}" destId="{178B573E-D2DF-417A-A396-9AA102B90696}" srcOrd="0" destOrd="0" parTransId="{30B03FAF-9A2E-4A3A-8707-D1C81297348B}" sibTransId="{A46FB246-4948-4A05-A4CA-865E2E135B32}"/>
    <dgm:cxn modelId="{F22BC650-F537-4168-AC5F-AAA6064C72D4}" type="presOf" srcId="{4DCDFC5A-0A02-439F-BC4E-7B05B84E3025}" destId="{F76BA3C9-D2A0-4D22-86D0-67EFE1782CC1}" srcOrd="0" destOrd="0" presId="urn:microsoft.com/office/officeart/2005/8/layout/vList5"/>
    <dgm:cxn modelId="{A801B152-7A58-4349-AEC8-B5332091DA70}" srcId="{FB1728E5-5182-406C-A8DC-D3A9A693B1BE}" destId="{4C5AC521-2E5C-488E-A5FA-4A1D9801C895}" srcOrd="1" destOrd="0" parTransId="{F002BD5D-EA2E-409B-9D35-01FCBF5083B7}" sibTransId="{21790588-809B-4078-BF8B-53CA9A05A775}"/>
    <dgm:cxn modelId="{7BE08852-3D35-4416-8820-C5B05A4725D6}" type="presOf" srcId="{624DC6F1-62F7-4B04-871A-A73582C76906}" destId="{D4AEDF4F-3F63-4094-94EF-8F3DBEEE9E89}" srcOrd="0" destOrd="0" presId="urn:microsoft.com/office/officeart/2005/8/layout/vList5"/>
    <dgm:cxn modelId="{D73392FD-0126-4F17-A891-64F7F9316C3F}" type="presOf" srcId="{4C5AC521-2E5C-488E-A5FA-4A1D9801C895}" destId="{149043E4-5790-4023-9C15-62C3AF06F009}" srcOrd="0" destOrd="0" presId="urn:microsoft.com/office/officeart/2005/8/layout/vList5"/>
    <dgm:cxn modelId="{CF66DA8C-84C2-48A6-85DD-DE1BCF549C6F}" type="presOf" srcId="{FB1728E5-5182-406C-A8DC-D3A9A693B1BE}" destId="{F91132BF-4C4A-49F9-B293-F3FA953D6150}" srcOrd="0" destOrd="0" presId="urn:microsoft.com/office/officeart/2005/8/layout/vList5"/>
    <dgm:cxn modelId="{18FA65A7-7E34-43E8-AD19-60ACB54F0A39}" srcId="{4C5AC521-2E5C-488E-A5FA-4A1D9801C895}" destId="{AEA3CB60-BF96-4A59-B6B1-34BE205985ED}" srcOrd="1" destOrd="0" parTransId="{83A39EA9-DB91-44C5-AD17-A031C87D8CF6}" sibTransId="{05AC430E-80A5-41A9-8732-42A71F19FA51}"/>
    <dgm:cxn modelId="{E8BF1639-8650-4D20-9228-6C2C1593BEC9}" type="presOf" srcId="{178B573E-D2DF-417A-A396-9AA102B90696}" destId="{9A035963-3046-4C7C-B126-C2791D1F7676}" srcOrd="0" destOrd="0" presId="urn:microsoft.com/office/officeart/2005/8/layout/vList5"/>
    <dgm:cxn modelId="{B1183DEE-6AC1-420F-89A7-2C8A55556D2C}" srcId="{178B573E-D2DF-417A-A396-9AA102B90696}" destId="{A31EE235-645D-469D-A122-D70E314EF3DE}" srcOrd="0" destOrd="0" parTransId="{E655F86A-AB72-47FE-9643-99FC7148D69D}" sibTransId="{B7803DF5-361B-458B-9346-A534223A5C65}"/>
    <dgm:cxn modelId="{73F7251B-84FA-4BCF-B1CF-452C4E9B5290}" type="presOf" srcId="{AEA3CB60-BF96-4A59-B6B1-34BE205985ED}" destId="{D4AEDF4F-3F63-4094-94EF-8F3DBEEE9E89}" srcOrd="0" destOrd="1" presId="urn:microsoft.com/office/officeart/2005/8/layout/vList5"/>
    <dgm:cxn modelId="{B62DABE8-C066-49BB-A391-82104655FD6A}" srcId="{4C5AC521-2E5C-488E-A5FA-4A1D9801C895}" destId="{624DC6F1-62F7-4B04-871A-A73582C76906}" srcOrd="0" destOrd="0" parTransId="{D3B5B0F5-4285-4928-A221-63EC715CBAB8}" sibTransId="{CE647996-D725-4933-9149-050BC54EF484}"/>
    <dgm:cxn modelId="{847917AC-76DD-4F54-A4F6-D18E72339BE1}" type="presOf" srcId="{A31EE235-645D-469D-A122-D70E314EF3DE}" destId="{A8262BF1-99B9-4FB7-859C-F5BE9495BB66}" srcOrd="0" destOrd="0" presId="urn:microsoft.com/office/officeart/2005/8/layout/vList5"/>
    <dgm:cxn modelId="{CAD9C9C5-E2C3-4AC7-B690-02004368482D}" srcId="{4DCDFC5A-0A02-439F-BC4E-7B05B84E3025}" destId="{498F3498-626B-4077-AA63-31046F557FD8}" srcOrd="0" destOrd="0" parTransId="{AA6A7F70-E0CD-4262-808D-483AE67CC91D}" sibTransId="{4DE098B5-4411-4753-AB11-691C4700A859}"/>
    <dgm:cxn modelId="{728CCCC7-8028-4860-AB9E-FBA7911E3682}" type="presOf" srcId="{498F3498-626B-4077-AA63-31046F557FD8}" destId="{08C8604F-E61F-4398-B2FF-D4E3F5F8AD46}" srcOrd="0" destOrd="0" presId="urn:microsoft.com/office/officeart/2005/8/layout/vList5"/>
    <dgm:cxn modelId="{9AA1583E-4441-47B6-88AA-197CFBD7058F}" srcId="{FB1728E5-5182-406C-A8DC-D3A9A693B1BE}" destId="{4DCDFC5A-0A02-439F-BC4E-7B05B84E3025}" srcOrd="2" destOrd="0" parTransId="{0D852210-2094-4AF5-88D0-B6E84CCB7ED8}" sibTransId="{B967BCAD-47B9-405A-9D91-EF9A96D5A8B4}"/>
    <dgm:cxn modelId="{0E03A495-DBF7-44A9-B977-D584E60FE18E}" type="presParOf" srcId="{F91132BF-4C4A-49F9-B293-F3FA953D6150}" destId="{088ADB4E-CBEC-4D1D-B8AE-8C43EA610504}" srcOrd="0" destOrd="0" presId="urn:microsoft.com/office/officeart/2005/8/layout/vList5"/>
    <dgm:cxn modelId="{3BCB0C90-EF0E-4F44-9035-880CF660376C}" type="presParOf" srcId="{088ADB4E-CBEC-4D1D-B8AE-8C43EA610504}" destId="{9A035963-3046-4C7C-B126-C2791D1F7676}" srcOrd="0" destOrd="0" presId="urn:microsoft.com/office/officeart/2005/8/layout/vList5"/>
    <dgm:cxn modelId="{E2C26616-7157-470C-9FE4-0DF44CA17703}" type="presParOf" srcId="{088ADB4E-CBEC-4D1D-B8AE-8C43EA610504}" destId="{A8262BF1-99B9-4FB7-859C-F5BE9495BB66}" srcOrd="1" destOrd="0" presId="urn:microsoft.com/office/officeart/2005/8/layout/vList5"/>
    <dgm:cxn modelId="{B650C533-DC19-4870-B0D8-A3436B5DC048}" type="presParOf" srcId="{F91132BF-4C4A-49F9-B293-F3FA953D6150}" destId="{03896891-97AA-44F2-9264-AC66A6E19202}" srcOrd="1" destOrd="0" presId="urn:microsoft.com/office/officeart/2005/8/layout/vList5"/>
    <dgm:cxn modelId="{63E52D30-1A5E-40E6-9D29-8C7F5EDF1104}" type="presParOf" srcId="{F91132BF-4C4A-49F9-B293-F3FA953D6150}" destId="{24CB9FE0-EB0E-4FAF-B80A-13426BCB4AB8}" srcOrd="2" destOrd="0" presId="urn:microsoft.com/office/officeart/2005/8/layout/vList5"/>
    <dgm:cxn modelId="{2DEFDCE7-7284-4DEA-80A5-DF2A31A00B91}" type="presParOf" srcId="{24CB9FE0-EB0E-4FAF-B80A-13426BCB4AB8}" destId="{149043E4-5790-4023-9C15-62C3AF06F009}" srcOrd="0" destOrd="0" presId="urn:microsoft.com/office/officeart/2005/8/layout/vList5"/>
    <dgm:cxn modelId="{DCEFDB0F-F852-465F-A658-3211318F6700}" type="presParOf" srcId="{24CB9FE0-EB0E-4FAF-B80A-13426BCB4AB8}" destId="{D4AEDF4F-3F63-4094-94EF-8F3DBEEE9E89}" srcOrd="1" destOrd="0" presId="urn:microsoft.com/office/officeart/2005/8/layout/vList5"/>
    <dgm:cxn modelId="{F9338538-724C-4BC7-831B-26EC0346EBB7}" type="presParOf" srcId="{F91132BF-4C4A-49F9-B293-F3FA953D6150}" destId="{D7F7FC02-9ACC-4933-B234-01E4F35052DC}" srcOrd="3" destOrd="0" presId="urn:microsoft.com/office/officeart/2005/8/layout/vList5"/>
    <dgm:cxn modelId="{9FA8A32C-CB01-4D10-B81C-23A5FE3ACD3A}" type="presParOf" srcId="{F91132BF-4C4A-49F9-B293-F3FA953D6150}" destId="{7CFA952A-902C-430B-92F8-327DE93F79C5}" srcOrd="4" destOrd="0" presId="urn:microsoft.com/office/officeart/2005/8/layout/vList5"/>
    <dgm:cxn modelId="{16B67206-6688-4265-8A56-4D4340FEE988}" type="presParOf" srcId="{7CFA952A-902C-430B-92F8-327DE93F79C5}" destId="{F76BA3C9-D2A0-4D22-86D0-67EFE1782CC1}" srcOrd="0" destOrd="0" presId="urn:microsoft.com/office/officeart/2005/8/layout/vList5"/>
    <dgm:cxn modelId="{429A92D7-C89F-4D59-A7E1-C449B448F077}" type="presParOf" srcId="{7CFA952A-902C-430B-92F8-327DE93F79C5}" destId="{08C8604F-E61F-4398-B2FF-D4E3F5F8AD46}"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B1728E5-5182-406C-A8DC-D3A9A693B1BE}" type="doc">
      <dgm:prSet loTypeId="urn:microsoft.com/office/officeart/2005/8/layout/vList5" loCatId="list" qsTypeId="urn:microsoft.com/office/officeart/2005/8/quickstyle/simple5" qsCatId="simple" csTypeId="urn:microsoft.com/office/officeart/2005/8/colors/accent2_2" csCatId="accent2" phldr="1"/>
      <dgm:spPr/>
      <dgm:t>
        <a:bodyPr/>
        <a:lstStyle/>
        <a:p>
          <a:endParaRPr lang="en-ZA"/>
        </a:p>
      </dgm:t>
    </dgm:pt>
    <dgm:pt modelId="{178B573E-D2DF-417A-A396-9AA102B90696}">
      <dgm:prSet/>
      <dgm:spPr/>
      <dgm:t>
        <a:bodyPr/>
        <a:lstStyle/>
        <a:p>
          <a:pPr rtl="0"/>
          <a:r>
            <a:rPr lang="en-GB" b="0" dirty="0" smtClean="0"/>
            <a:t>Municipal borrowing</a:t>
          </a:r>
          <a:endParaRPr lang="en-ZA" dirty="0"/>
        </a:p>
      </dgm:t>
    </dgm:pt>
    <dgm:pt modelId="{30B03FAF-9A2E-4A3A-8707-D1C81297348B}" type="parTrans" cxnId="{63876DB5-30EA-459C-96A1-28AFB5E8F4FD}">
      <dgm:prSet/>
      <dgm:spPr/>
      <dgm:t>
        <a:bodyPr/>
        <a:lstStyle/>
        <a:p>
          <a:endParaRPr lang="en-ZA"/>
        </a:p>
      </dgm:t>
    </dgm:pt>
    <dgm:pt modelId="{A46FB246-4948-4A05-A4CA-865E2E135B32}" type="sibTrans" cxnId="{63876DB5-30EA-459C-96A1-28AFB5E8F4FD}">
      <dgm:prSet/>
      <dgm:spPr/>
      <dgm:t>
        <a:bodyPr/>
        <a:lstStyle/>
        <a:p>
          <a:endParaRPr lang="en-ZA"/>
        </a:p>
      </dgm:t>
    </dgm:pt>
    <dgm:pt modelId="{A31EE235-645D-469D-A122-D70E314EF3DE}">
      <dgm:prSet custT="1"/>
      <dgm:spPr>
        <a:solidFill>
          <a:srgbClr val="E1CBCB">
            <a:alpha val="89804"/>
          </a:srgbClr>
        </a:solidFill>
      </dgm:spPr>
      <dgm:t>
        <a:bodyPr/>
        <a:lstStyle/>
        <a:p>
          <a:pPr rtl="0"/>
          <a:r>
            <a:rPr lang="en-ZA" sz="1600" dirty="0" smtClean="0"/>
            <a:t>Municipal borrowing increased from R18.7bn to R38.1bn between 2005 and 2010 (growth of 15% per annum)</a:t>
          </a:r>
          <a:endParaRPr lang="en-ZA" sz="1600" dirty="0"/>
        </a:p>
      </dgm:t>
    </dgm:pt>
    <dgm:pt modelId="{E655F86A-AB72-47FE-9643-99FC7148D69D}" type="parTrans" cxnId="{B1183DEE-6AC1-420F-89A7-2C8A55556D2C}">
      <dgm:prSet/>
      <dgm:spPr/>
      <dgm:t>
        <a:bodyPr/>
        <a:lstStyle/>
        <a:p>
          <a:endParaRPr lang="en-ZA"/>
        </a:p>
      </dgm:t>
    </dgm:pt>
    <dgm:pt modelId="{B7803DF5-361B-458B-9346-A534223A5C65}" type="sibTrans" cxnId="{B1183DEE-6AC1-420F-89A7-2C8A55556D2C}">
      <dgm:prSet/>
      <dgm:spPr/>
      <dgm:t>
        <a:bodyPr/>
        <a:lstStyle/>
        <a:p>
          <a:endParaRPr lang="en-ZA"/>
        </a:p>
      </dgm:t>
    </dgm:pt>
    <dgm:pt modelId="{4DCDFC5A-0A02-439F-BC4E-7B05B84E3025}">
      <dgm:prSet/>
      <dgm:spPr/>
      <dgm:t>
        <a:bodyPr/>
        <a:lstStyle/>
        <a:p>
          <a:pPr rtl="0"/>
          <a:r>
            <a:rPr lang="en-ZA" dirty="0" smtClean="0"/>
            <a:t>Land based financing strategies</a:t>
          </a:r>
          <a:endParaRPr lang="en-ZA" dirty="0"/>
        </a:p>
      </dgm:t>
    </dgm:pt>
    <dgm:pt modelId="{0D852210-2094-4AF5-88D0-B6E84CCB7ED8}" type="parTrans" cxnId="{9AA1583E-4441-47B6-88AA-197CFBD7058F}">
      <dgm:prSet/>
      <dgm:spPr/>
      <dgm:t>
        <a:bodyPr/>
        <a:lstStyle/>
        <a:p>
          <a:endParaRPr lang="en-ZA"/>
        </a:p>
      </dgm:t>
    </dgm:pt>
    <dgm:pt modelId="{B967BCAD-47B9-405A-9D91-EF9A96D5A8B4}" type="sibTrans" cxnId="{9AA1583E-4441-47B6-88AA-197CFBD7058F}">
      <dgm:prSet/>
      <dgm:spPr/>
      <dgm:t>
        <a:bodyPr/>
        <a:lstStyle/>
        <a:p>
          <a:endParaRPr lang="en-ZA"/>
        </a:p>
      </dgm:t>
    </dgm:pt>
    <dgm:pt modelId="{4C5AC521-2E5C-488E-A5FA-4A1D9801C895}">
      <dgm:prSet/>
      <dgm:spPr/>
      <dgm:t>
        <a:bodyPr/>
        <a:lstStyle/>
        <a:p>
          <a:pPr rtl="0"/>
          <a:r>
            <a:rPr lang="en-ZA" dirty="0" smtClean="0"/>
            <a:t>Development charges</a:t>
          </a:r>
          <a:endParaRPr lang="en-ZA" dirty="0"/>
        </a:p>
      </dgm:t>
    </dgm:pt>
    <dgm:pt modelId="{F002BD5D-EA2E-409B-9D35-01FCBF5083B7}" type="parTrans" cxnId="{A801B152-7A58-4349-AEC8-B5332091DA70}">
      <dgm:prSet/>
      <dgm:spPr/>
      <dgm:t>
        <a:bodyPr/>
        <a:lstStyle/>
        <a:p>
          <a:endParaRPr lang="en-ZA"/>
        </a:p>
      </dgm:t>
    </dgm:pt>
    <dgm:pt modelId="{21790588-809B-4078-BF8B-53CA9A05A775}" type="sibTrans" cxnId="{A801B152-7A58-4349-AEC8-B5332091DA70}">
      <dgm:prSet/>
      <dgm:spPr/>
      <dgm:t>
        <a:bodyPr/>
        <a:lstStyle/>
        <a:p>
          <a:endParaRPr lang="en-ZA"/>
        </a:p>
      </dgm:t>
    </dgm:pt>
    <dgm:pt modelId="{624DC6F1-62F7-4B04-871A-A73582C76906}">
      <dgm:prSet custT="1"/>
      <dgm:spPr>
        <a:solidFill>
          <a:srgbClr val="E1CBCB">
            <a:alpha val="89804"/>
          </a:srgbClr>
        </a:solidFill>
      </dgm:spPr>
      <dgm:t>
        <a:bodyPr/>
        <a:lstStyle/>
        <a:p>
          <a:pPr rtl="0"/>
          <a:r>
            <a:rPr lang="en-GB" sz="1600" dirty="0" smtClean="0"/>
            <a:t>Costs of new infrastructure are paid by the property owners benefiting from such developments</a:t>
          </a:r>
          <a:endParaRPr lang="en-ZA" sz="1600" dirty="0"/>
        </a:p>
      </dgm:t>
    </dgm:pt>
    <dgm:pt modelId="{D3B5B0F5-4285-4928-A221-63EC715CBAB8}" type="parTrans" cxnId="{B62DABE8-C066-49BB-A391-82104655FD6A}">
      <dgm:prSet/>
      <dgm:spPr/>
      <dgm:t>
        <a:bodyPr/>
        <a:lstStyle/>
        <a:p>
          <a:endParaRPr lang="en-ZA"/>
        </a:p>
      </dgm:t>
    </dgm:pt>
    <dgm:pt modelId="{CE647996-D725-4933-9149-050BC54EF484}" type="sibTrans" cxnId="{B62DABE8-C066-49BB-A391-82104655FD6A}">
      <dgm:prSet/>
      <dgm:spPr/>
      <dgm:t>
        <a:bodyPr/>
        <a:lstStyle/>
        <a:p>
          <a:endParaRPr lang="en-ZA"/>
        </a:p>
      </dgm:t>
    </dgm:pt>
    <dgm:pt modelId="{89615AA3-8407-46F3-9F3A-279E5C32AB95}">
      <dgm:prSet custT="1"/>
      <dgm:spPr>
        <a:solidFill>
          <a:srgbClr val="E1CBCB">
            <a:alpha val="89804"/>
          </a:srgbClr>
        </a:solidFill>
      </dgm:spPr>
      <dgm:t>
        <a:bodyPr/>
        <a:lstStyle/>
        <a:p>
          <a:pPr rtl="0"/>
          <a:r>
            <a:rPr lang="en-ZA" sz="1600" dirty="0" smtClean="0"/>
            <a:t>Municipal bonds issued by Johannesburg, Cape Town and Ekurhuleni come to R11.8bn </a:t>
          </a:r>
          <a:endParaRPr lang="en-ZA" sz="1600" dirty="0"/>
        </a:p>
      </dgm:t>
    </dgm:pt>
    <dgm:pt modelId="{175AA821-DF69-4566-B535-5939D233EDB0}" type="parTrans" cxnId="{3FEFA951-29F4-4CDB-AF49-8407521F0EED}">
      <dgm:prSet/>
      <dgm:spPr/>
      <dgm:t>
        <a:bodyPr/>
        <a:lstStyle/>
        <a:p>
          <a:endParaRPr lang="en-GB"/>
        </a:p>
      </dgm:t>
    </dgm:pt>
    <dgm:pt modelId="{4740FE6C-77BF-483E-93F3-E03D1F224F4F}" type="sibTrans" cxnId="{3FEFA951-29F4-4CDB-AF49-8407521F0EED}">
      <dgm:prSet/>
      <dgm:spPr/>
      <dgm:t>
        <a:bodyPr/>
        <a:lstStyle/>
        <a:p>
          <a:endParaRPr lang="en-GB"/>
        </a:p>
      </dgm:t>
    </dgm:pt>
    <dgm:pt modelId="{85997720-732B-468A-AD1A-77B1BF868FA7}">
      <dgm:prSet custT="1"/>
      <dgm:spPr>
        <a:solidFill>
          <a:srgbClr val="E1CBCB">
            <a:alpha val="89804"/>
          </a:srgbClr>
        </a:solidFill>
      </dgm:spPr>
      <dgm:t>
        <a:bodyPr/>
        <a:lstStyle/>
        <a:p>
          <a:pPr rtl="0"/>
          <a:r>
            <a:rPr lang="en-ZA" sz="1600" dirty="0" smtClean="0"/>
            <a:t>Facilitates more rapid development, and a better application of scarce capital funding</a:t>
          </a:r>
          <a:endParaRPr lang="en-ZA" sz="1600" dirty="0"/>
        </a:p>
      </dgm:t>
    </dgm:pt>
    <dgm:pt modelId="{D7C87F0C-3296-4F17-A3B2-B7AEDEAF30B6}" type="parTrans" cxnId="{7661DDFC-311B-4C2D-B702-C8775C35838C}">
      <dgm:prSet/>
      <dgm:spPr/>
      <dgm:t>
        <a:bodyPr/>
        <a:lstStyle/>
        <a:p>
          <a:endParaRPr lang="en-GB"/>
        </a:p>
      </dgm:t>
    </dgm:pt>
    <dgm:pt modelId="{36D7761C-AB72-4935-83D1-11CAF29EFBA0}" type="sibTrans" cxnId="{7661DDFC-311B-4C2D-B702-C8775C35838C}">
      <dgm:prSet/>
      <dgm:spPr/>
      <dgm:t>
        <a:bodyPr/>
        <a:lstStyle/>
        <a:p>
          <a:endParaRPr lang="en-GB"/>
        </a:p>
      </dgm:t>
    </dgm:pt>
    <dgm:pt modelId="{9827B344-9317-44F5-B63E-CE367F760BEF}">
      <dgm:prSet custT="1"/>
      <dgm:spPr>
        <a:solidFill>
          <a:srgbClr val="E1CBCB">
            <a:alpha val="89804"/>
          </a:srgbClr>
        </a:solidFill>
      </dgm:spPr>
      <dgm:t>
        <a:bodyPr/>
        <a:lstStyle/>
        <a:p>
          <a:pPr rtl="0"/>
          <a:r>
            <a:rPr lang="en-ZA" sz="1600" dirty="0" smtClean="0"/>
            <a:t>Aim to use municipal land to facilitate realisation of the municipality’s spatial development framework </a:t>
          </a:r>
          <a:endParaRPr lang="en-ZA" sz="1600" dirty="0"/>
        </a:p>
      </dgm:t>
    </dgm:pt>
    <dgm:pt modelId="{FAE98800-18D1-40D7-B747-E4D5497FAE37}" type="sibTrans" cxnId="{D5BE3DDF-ADFD-44D2-A947-C9E93183B4A4}">
      <dgm:prSet/>
      <dgm:spPr/>
      <dgm:t>
        <a:bodyPr/>
        <a:lstStyle/>
        <a:p>
          <a:endParaRPr lang="en-GB"/>
        </a:p>
      </dgm:t>
    </dgm:pt>
    <dgm:pt modelId="{6376DDB2-27EF-4A56-84B2-D937B65DBC6E}" type="parTrans" cxnId="{D5BE3DDF-ADFD-44D2-A947-C9E93183B4A4}">
      <dgm:prSet/>
      <dgm:spPr/>
      <dgm:t>
        <a:bodyPr/>
        <a:lstStyle/>
        <a:p>
          <a:endParaRPr lang="en-GB"/>
        </a:p>
      </dgm:t>
    </dgm:pt>
    <dgm:pt modelId="{E89C446D-864B-45F4-9693-FE47135E55E8}">
      <dgm:prSet custT="1"/>
      <dgm:spPr>
        <a:solidFill>
          <a:srgbClr val="E1CBCB">
            <a:alpha val="89804"/>
          </a:srgbClr>
        </a:solidFill>
      </dgm:spPr>
      <dgm:t>
        <a:bodyPr/>
        <a:lstStyle/>
        <a:p>
          <a:pPr rtl="0"/>
          <a:r>
            <a:rPr lang="en-ZA" sz="1600" dirty="0" smtClean="0"/>
            <a:t>Alternatives – security for loans, leaseholds, land-use exchanges and land swaps</a:t>
          </a:r>
          <a:endParaRPr lang="en-ZA" sz="1600" dirty="0"/>
        </a:p>
      </dgm:t>
    </dgm:pt>
    <dgm:pt modelId="{6E477103-2256-4A85-AF08-3FF7B409EE37}" type="sibTrans" cxnId="{3D1A5371-1583-4565-A5C2-26165E64B4AB}">
      <dgm:prSet/>
      <dgm:spPr/>
      <dgm:t>
        <a:bodyPr/>
        <a:lstStyle/>
        <a:p>
          <a:endParaRPr lang="en-GB"/>
        </a:p>
      </dgm:t>
    </dgm:pt>
    <dgm:pt modelId="{7724EB0C-D606-4EBE-9542-2F78C0FC5833}" type="parTrans" cxnId="{3D1A5371-1583-4565-A5C2-26165E64B4AB}">
      <dgm:prSet/>
      <dgm:spPr/>
      <dgm:t>
        <a:bodyPr/>
        <a:lstStyle/>
        <a:p>
          <a:endParaRPr lang="en-GB"/>
        </a:p>
      </dgm:t>
    </dgm:pt>
    <dgm:pt modelId="{55DC661A-FF47-4649-9B3F-1CFC0507E875}">
      <dgm:prSet custT="1"/>
      <dgm:spPr>
        <a:solidFill>
          <a:srgbClr val="E1CBCB">
            <a:alpha val="89804"/>
          </a:srgbClr>
        </a:solidFill>
      </dgm:spPr>
      <dgm:t>
        <a:bodyPr/>
        <a:lstStyle/>
        <a:p>
          <a:pPr rtl="0"/>
          <a:r>
            <a:rPr lang="en-ZA" sz="1600" dirty="0" smtClean="0"/>
            <a:t>Good stewardship = using the proceeds from selling municipal land to buy other land</a:t>
          </a:r>
          <a:endParaRPr lang="en-ZA" sz="1600" dirty="0"/>
        </a:p>
      </dgm:t>
    </dgm:pt>
    <dgm:pt modelId="{AC701BEF-3593-4FE2-8CB4-0595C50EAA1D}" type="sibTrans" cxnId="{55E29CA3-1B30-441B-A0D8-B4B5AFBC4206}">
      <dgm:prSet/>
      <dgm:spPr/>
      <dgm:t>
        <a:bodyPr/>
        <a:lstStyle/>
        <a:p>
          <a:endParaRPr lang="en-GB"/>
        </a:p>
      </dgm:t>
    </dgm:pt>
    <dgm:pt modelId="{8FFE47D9-520A-4874-AEEB-9C0CF467B77A}" type="parTrans" cxnId="{55E29CA3-1B30-441B-A0D8-B4B5AFBC4206}">
      <dgm:prSet/>
      <dgm:spPr/>
      <dgm:t>
        <a:bodyPr/>
        <a:lstStyle/>
        <a:p>
          <a:endParaRPr lang="en-GB"/>
        </a:p>
      </dgm:t>
    </dgm:pt>
    <dgm:pt modelId="{498F3498-626B-4077-AA63-31046F557FD8}">
      <dgm:prSet custT="1"/>
      <dgm:spPr>
        <a:solidFill>
          <a:srgbClr val="E1CBCB">
            <a:alpha val="89804"/>
          </a:srgbClr>
        </a:solidFill>
      </dgm:spPr>
      <dgm:t>
        <a:bodyPr/>
        <a:lstStyle/>
        <a:p>
          <a:pPr rtl="0"/>
          <a:r>
            <a:rPr lang="en-ZA" sz="1600" dirty="0" smtClean="0"/>
            <a:t>Using the proceeds from land sales to finance infrastructure replaces an appreciating asset with a depreciating asset</a:t>
          </a:r>
          <a:endParaRPr lang="en-ZA" sz="1600" dirty="0"/>
        </a:p>
      </dgm:t>
    </dgm:pt>
    <dgm:pt modelId="{4DE098B5-4411-4753-AB11-691C4700A859}" type="sibTrans" cxnId="{CAD9C9C5-E2C3-4AC7-B690-02004368482D}">
      <dgm:prSet/>
      <dgm:spPr/>
      <dgm:t>
        <a:bodyPr/>
        <a:lstStyle/>
        <a:p>
          <a:endParaRPr lang="en-ZA"/>
        </a:p>
      </dgm:t>
    </dgm:pt>
    <dgm:pt modelId="{AA6A7F70-E0CD-4262-808D-483AE67CC91D}" type="parTrans" cxnId="{CAD9C9C5-E2C3-4AC7-B690-02004368482D}">
      <dgm:prSet/>
      <dgm:spPr/>
      <dgm:t>
        <a:bodyPr/>
        <a:lstStyle/>
        <a:p>
          <a:endParaRPr lang="en-ZA"/>
        </a:p>
      </dgm:t>
    </dgm:pt>
    <dgm:pt modelId="{3A660ECB-27E1-4281-8FE6-BF04A4B4D720}">
      <dgm:prSet>
        <dgm:style>
          <a:lnRef idx="0">
            <a:schemeClr val="accent2"/>
          </a:lnRef>
          <a:fillRef idx="3">
            <a:schemeClr val="accent2"/>
          </a:fillRef>
          <a:effectRef idx="3">
            <a:schemeClr val="accent2"/>
          </a:effectRef>
          <a:fontRef idx="minor">
            <a:schemeClr val="lt1"/>
          </a:fontRef>
        </dgm:style>
      </dgm:prSet>
      <dgm:spPr/>
      <dgm:t>
        <a:bodyPr/>
        <a:lstStyle/>
        <a:p>
          <a:pPr rtl="0"/>
          <a:r>
            <a:rPr lang="en-GB" b="0" dirty="0" smtClean="0"/>
            <a:t>Public Private Partnerships </a:t>
          </a:r>
          <a:endParaRPr lang="en-ZA" dirty="0"/>
        </a:p>
      </dgm:t>
    </dgm:pt>
    <dgm:pt modelId="{C6AB3BC7-C385-4CD0-99BE-D1058470B9DF}" type="parTrans" cxnId="{2E7A395B-E435-4347-90C9-512053417817}">
      <dgm:prSet/>
      <dgm:spPr/>
      <dgm:t>
        <a:bodyPr/>
        <a:lstStyle/>
        <a:p>
          <a:endParaRPr lang="en-GB"/>
        </a:p>
      </dgm:t>
    </dgm:pt>
    <dgm:pt modelId="{F99C8205-B8D7-4143-B464-E50832FB29FD}" type="sibTrans" cxnId="{2E7A395B-E435-4347-90C9-512053417817}">
      <dgm:prSet/>
      <dgm:spPr/>
      <dgm:t>
        <a:bodyPr/>
        <a:lstStyle/>
        <a:p>
          <a:endParaRPr lang="en-GB"/>
        </a:p>
      </dgm:t>
    </dgm:pt>
    <dgm:pt modelId="{2AAC9658-66B1-49F4-8052-B102107DB156}">
      <dgm:prSet custT="1"/>
      <dgm:spPr>
        <a:solidFill>
          <a:srgbClr val="E1CBCB">
            <a:alpha val="89804"/>
          </a:srgbClr>
        </a:solidFill>
      </dgm:spPr>
      <dgm:t>
        <a:bodyPr/>
        <a:lstStyle/>
        <a:p>
          <a:pPr rtl="0"/>
          <a:r>
            <a:rPr lang="en-GB" sz="1600" dirty="0" smtClean="0"/>
            <a:t>A model for risk sharing between a municipality and its private sector partners</a:t>
          </a:r>
          <a:endParaRPr lang="en-ZA" sz="1600" dirty="0"/>
        </a:p>
      </dgm:t>
    </dgm:pt>
    <dgm:pt modelId="{66B395F2-AA3A-4250-9344-6EA88989DFA7}" type="parTrans" cxnId="{728F5DB9-C749-49E9-B00C-9D6F1598F316}">
      <dgm:prSet/>
      <dgm:spPr/>
      <dgm:t>
        <a:bodyPr/>
        <a:lstStyle/>
        <a:p>
          <a:endParaRPr lang="en-GB"/>
        </a:p>
      </dgm:t>
    </dgm:pt>
    <dgm:pt modelId="{61C1AAE4-3368-4A54-A086-5300B6C7A94F}" type="sibTrans" cxnId="{728F5DB9-C749-49E9-B00C-9D6F1598F316}">
      <dgm:prSet/>
      <dgm:spPr/>
      <dgm:t>
        <a:bodyPr/>
        <a:lstStyle/>
        <a:p>
          <a:endParaRPr lang="en-GB"/>
        </a:p>
      </dgm:t>
    </dgm:pt>
    <dgm:pt modelId="{BA973C6E-5F10-418D-A9CF-5C1F6E76C691}">
      <dgm:prSet custT="1"/>
      <dgm:spPr>
        <a:solidFill>
          <a:srgbClr val="E1CBCB">
            <a:alpha val="89804"/>
          </a:srgbClr>
        </a:solidFill>
      </dgm:spPr>
      <dgm:t>
        <a:bodyPr/>
        <a:lstStyle/>
        <a:p>
          <a:pPr rtl="0"/>
          <a:r>
            <a:rPr lang="en-GB" sz="1600" dirty="0" smtClean="0"/>
            <a:t>Private partners raise debt and equity to finance the project</a:t>
          </a:r>
          <a:endParaRPr lang="en-ZA" sz="1600" dirty="0"/>
        </a:p>
      </dgm:t>
    </dgm:pt>
    <dgm:pt modelId="{7E700566-1FB4-4A1A-AD0E-052760035D60}" type="parTrans" cxnId="{605DBC3E-E5C3-42A6-AEC1-D1213A51341A}">
      <dgm:prSet/>
      <dgm:spPr/>
      <dgm:t>
        <a:bodyPr/>
        <a:lstStyle/>
        <a:p>
          <a:endParaRPr lang="en-GB"/>
        </a:p>
      </dgm:t>
    </dgm:pt>
    <dgm:pt modelId="{A2258DED-162D-403E-AF5A-DF0A3BE0D63C}" type="sibTrans" cxnId="{605DBC3E-E5C3-42A6-AEC1-D1213A51341A}">
      <dgm:prSet/>
      <dgm:spPr/>
      <dgm:t>
        <a:bodyPr/>
        <a:lstStyle/>
        <a:p>
          <a:endParaRPr lang="en-GB"/>
        </a:p>
      </dgm:t>
    </dgm:pt>
    <dgm:pt modelId="{F91132BF-4C4A-49F9-B293-F3FA953D6150}" type="pres">
      <dgm:prSet presAssocID="{FB1728E5-5182-406C-A8DC-D3A9A693B1BE}" presName="Name0" presStyleCnt="0">
        <dgm:presLayoutVars>
          <dgm:dir/>
          <dgm:animLvl val="lvl"/>
          <dgm:resizeHandles val="exact"/>
        </dgm:presLayoutVars>
      </dgm:prSet>
      <dgm:spPr/>
      <dgm:t>
        <a:bodyPr/>
        <a:lstStyle/>
        <a:p>
          <a:endParaRPr lang="en-ZA"/>
        </a:p>
      </dgm:t>
    </dgm:pt>
    <dgm:pt modelId="{088ADB4E-CBEC-4D1D-B8AE-8C43EA610504}" type="pres">
      <dgm:prSet presAssocID="{178B573E-D2DF-417A-A396-9AA102B90696}" presName="linNode" presStyleCnt="0"/>
      <dgm:spPr/>
      <dgm:t>
        <a:bodyPr/>
        <a:lstStyle/>
        <a:p>
          <a:endParaRPr lang="en-GB"/>
        </a:p>
      </dgm:t>
    </dgm:pt>
    <dgm:pt modelId="{9A035963-3046-4C7C-B126-C2791D1F7676}" type="pres">
      <dgm:prSet presAssocID="{178B573E-D2DF-417A-A396-9AA102B90696}" presName="parentText" presStyleLbl="node1" presStyleIdx="0" presStyleCnt="4" custScaleX="61807" custScaleY="60462" custLinFactNeighborX="-11400" custLinFactNeighborY="-151">
        <dgm:presLayoutVars>
          <dgm:chMax val="1"/>
          <dgm:bulletEnabled val="1"/>
        </dgm:presLayoutVars>
      </dgm:prSet>
      <dgm:spPr/>
      <dgm:t>
        <a:bodyPr/>
        <a:lstStyle/>
        <a:p>
          <a:endParaRPr lang="en-ZA"/>
        </a:p>
      </dgm:t>
    </dgm:pt>
    <dgm:pt modelId="{A8262BF1-99B9-4FB7-859C-F5BE9495BB66}" type="pres">
      <dgm:prSet presAssocID="{178B573E-D2DF-417A-A396-9AA102B90696}" presName="descendantText" presStyleLbl="alignAccFollowNode1" presStyleIdx="0" presStyleCnt="4" custScaleX="124485" custScaleY="67112">
        <dgm:presLayoutVars>
          <dgm:bulletEnabled val="1"/>
        </dgm:presLayoutVars>
      </dgm:prSet>
      <dgm:spPr/>
      <dgm:t>
        <a:bodyPr/>
        <a:lstStyle/>
        <a:p>
          <a:endParaRPr lang="en-ZA"/>
        </a:p>
      </dgm:t>
    </dgm:pt>
    <dgm:pt modelId="{03896891-97AA-44F2-9264-AC66A6E19202}" type="pres">
      <dgm:prSet presAssocID="{A46FB246-4948-4A05-A4CA-865E2E135B32}" presName="sp" presStyleCnt="0"/>
      <dgm:spPr/>
      <dgm:t>
        <a:bodyPr/>
        <a:lstStyle/>
        <a:p>
          <a:endParaRPr lang="en-GB"/>
        </a:p>
      </dgm:t>
    </dgm:pt>
    <dgm:pt modelId="{24CB9FE0-EB0E-4FAF-B80A-13426BCB4AB8}" type="pres">
      <dgm:prSet presAssocID="{4C5AC521-2E5C-488E-A5FA-4A1D9801C895}" presName="linNode" presStyleCnt="0"/>
      <dgm:spPr/>
      <dgm:t>
        <a:bodyPr/>
        <a:lstStyle/>
        <a:p>
          <a:endParaRPr lang="en-GB"/>
        </a:p>
      </dgm:t>
    </dgm:pt>
    <dgm:pt modelId="{149043E4-5790-4023-9C15-62C3AF06F009}" type="pres">
      <dgm:prSet presAssocID="{4C5AC521-2E5C-488E-A5FA-4A1D9801C895}" presName="parentText" presStyleLbl="node1" presStyleIdx="1" presStyleCnt="4" custScaleX="61807" custScaleY="50590" custLinFactNeighborX="-11400" custLinFactNeighborY="-151">
        <dgm:presLayoutVars>
          <dgm:chMax val="1"/>
          <dgm:bulletEnabled val="1"/>
        </dgm:presLayoutVars>
      </dgm:prSet>
      <dgm:spPr/>
      <dgm:t>
        <a:bodyPr/>
        <a:lstStyle/>
        <a:p>
          <a:endParaRPr lang="en-ZA"/>
        </a:p>
      </dgm:t>
    </dgm:pt>
    <dgm:pt modelId="{D4AEDF4F-3F63-4094-94EF-8F3DBEEE9E89}" type="pres">
      <dgm:prSet presAssocID="{4C5AC521-2E5C-488E-A5FA-4A1D9801C895}" presName="descendantText" presStyleLbl="alignAccFollowNode1" presStyleIdx="1" presStyleCnt="4" custScaleX="124485" custScaleY="62150">
        <dgm:presLayoutVars>
          <dgm:bulletEnabled val="1"/>
        </dgm:presLayoutVars>
      </dgm:prSet>
      <dgm:spPr/>
      <dgm:t>
        <a:bodyPr/>
        <a:lstStyle/>
        <a:p>
          <a:endParaRPr lang="en-ZA"/>
        </a:p>
      </dgm:t>
    </dgm:pt>
    <dgm:pt modelId="{D7F7FC02-9ACC-4933-B234-01E4F35052DC}" type="pres">
      <dgm:prSet presAssocID="{21790588-809B-4078-BF8B-53CA9A05A775}" presName="sp" presStyleCnt="0"/>
      <dgm:spPr/>
      <dgm:t>
        <a:bodyPr/>
        <a:lstStyle/>
        <a:p>
          <a:endParaRPr lang="en-GB"/>
        </a:p>
      </dgm:t>
    </dgm:pt>
    <dgm:pt modelId="{7CFA952A-902C-430B-92F8-327DE93F79C5}" type="pres">
      <dgm:prSet presAssocID="{4DCDFC5A-0A02-439F-BC4E-7B05B84E3025}" presName="linNode" presStyleCnt="0"/>
      <dgm:spPr/>
      <dgm:t>
        <a:bodyPr/>
        <a:lstStyle/>
        <a:p>
          <a:endParaRPr lang="en-GB"/>
        </a:p>
      </dgm:t>
    </dgm:pt>
    <dgm:pt modelId="{F76BA3C9-D2A0-4D22-86D0-67EFE1782CC1}" type="pres">
      <dgm:prSet presAssocID="{4DCDFC5A-0A02-439F-BC4E-7B05B84E3025}" presName="parentText" presStyleLbl="node1" presStyleIdx="2" presStyleCnt="4" custScaleX="61807" custLinFactNeighborX="-11400" custLinFactNeighborY="-151">
        <dgm:presLayoutVars>
          <dgm:chMax val="1"/>
          <dgm:bulletEnabled val="1"/>
        </dgm:presLayoutVars>
      </dgm:prSet>
      <dgm:spPr/>
      <dgm:t>
        <a:bodyPr/>
        <a:lstStyle/>
        <a:p>
          <a:endParaRPr lang="en-ZA"/>
        </a:p>
      </dgm:t>
    </dgm:pt>
    <dgm:pt modelId="{08C8604F-E61F-4398-B2FF-D4E3F5F8AD46}" type="pres">
      <dgm:prSet presAssocID="{4DCDFC5A-0A02-439F-BC4E-7B05B84E3025}" presName="descendantText" presStyleLbl="alignAccFollowNode1" presStyleIdx="2" presStyleCnt="4" custScaleX="124485" custScaleY="121964" custLinFactNeighborX="1595" custLinFactNeighborY="-776">
        <dgm:presLayoutVars>
          <dgm:bulletEnabled val="1"/>
        </dgm:presLayoutVars>
      </dgm:prSet>
      <dgm:spPr/>
      <dgm:t>
        <a:bodyPr/>
        <a:lstStyle/>
        <a:p>
          <a:endParaRPr lang="en-ZA"/>
        </a:p>
      </dgm:t>
    </dgm:pt>
    <dgm:pt modelId="{4696EFB4-7E55-497F-824B-7756ED94BEAD}" type="pres">
      <dgm:prSet presAssocID="{B967BCAD-47B9-405A-9D91-EF9A96D5A8B4}" presName="sp" presStyleCnt="0"/>
      <dgm:spPr/>
      <dgm:t>
        <a:bodyPr/>
        <a:lstStyle/>
        <a:p>
          <a:endParaRPr lang="en-GB"/>
        </a:p>
      </dgm:t>
    </dgm:pt>
    <dgm:pt modelId="{BE718273-3C8E-4829-B241-9C78E53431D1}" type="pres">
      <dgm:prSet presAssocID="{3A660ECB-27E1-4281-8FE6-BF04A4B4D720}" presName="linNode" presStyleCnt="0"/>
      <dgm:spPr/>
    </dgm:pt>
    <dgm:pt modelId="{99272743-B142-4A20-8A1C-F2D1678AF58A}" type="pres">
      <dgm:prSet presAssocID="{3A660ECB-27E1-4281-8FE6-BF04A4B4D720}" presName="parentText" presStyleLbl="node1" presStyleIdx="3" presStyleCnt="4" custScaleX="61807" custScaleY="50990" custLinFactNeighborX="-11400" custLinFactNeighborY="-151">
        <dgm:presLayoutVars>
          <dgm:chMax val="1"/>
          <dgm:bulletEnabled val="1"/>
        </dgm:presLayoutVars>
      </dgm:prSet>
      <dgm:spPr/>
      <dgm:t>
        <a:bodyPr/>
        <a:lstStyle/>
        <a:p>
          <a:endParaRPr lang="en-GB"/>
        </a:p>
      </dgm:t>
    </dgm:pt>
    <dgm:pt modelId="{9D30E951-3FC8-48ED-AA2A-2B0B7C7E08B7}" type="pres">
      <dgm:prSet presAssocID="{3A660ECB-27E1-4281-8FE6-BF04A4B4D720}" presName="descendantText" presStyleLbl="alignAccFollowNode1" presStyleIdx="3" presStyleCnt="4" custScaleX="124485" custScaleY="56645">
        <dgm:presLayoutVars>
          <dgm:bulletEnabled val="1"/>
        </dgm:presLayoutVars>
      </dgm:prSet>
      <dgm:spPr/>
      <dgm:t>
        <a:bodyPr/>
        <a:lstStyle/>
        <a:p>
          <a:endParaRPr lang="en-GB"/>
        </a:p>
      </dgm:t>
    </dgm:pt>
  </dgm:ptLst>
  <dgm:cxnLst>
    <dgm:cxn modelId="{5F98C5AD-A363-4243-8349-C95256CFD9A5}" type="presOf" srcId="{2AAC9658-66B1-49F4-8052-B102107DB156}" destId="{9D30E951-3FC8-48ED-AA2A-2B0B7C7E08B7}" srcOrd="0" destOrd="0" presId="urn:microsoft.com/office/officeart/2005/8/layout/vList5"/>
    <dgm:cxn modelId="{2760F4AD-8DA2-45AC-A54C-D99463C61FAD}" type="presOf" srcId="{85997720-732B-468A-AD1A-77B1BF868FA7}" destId="{D4AEDF4F-3F63-4094-94EF-8F3DBEEE9E89}" srcOrd="0" destOrd="1" presId="urn:microsoft.com/office/officeart/2005/8/layout/vList5"/>
    <dgm:cxn modelId="{5CA8CFF6-0E75-4B6E-B8F2-84DD78200544}" type="presOf" srcId="{A31EE235-645D-469D-A122-D70E314EF3DE}" destId="{A8262BF1-99B9-4FB7-859C-F5BE9495BB66}" srcOrd="0" destOrd="0" presId="urn:microsoft.com/office/officeart/2005/8/layout/vList5"/>
    <dgm:cxn modelId="{CA80660A-9FBB-49EA-83C8-9C6A8555F413}" type="presOf" srcId="{4DCDFC5A-0A02-439F-BC4E-7B05B84E3025}" destId="{F76BA3C9-D2A0-4D22-86D0-67EFE1782CC1}" srcOrd="0" destOrd="0" presId="urn:microsoft.com/office/officeart/2005/8/layout/vList5"/>
    <dgm:cxn modelId="{B62DABE8-C066-49BB-A391-82104655FD6A}" srcId="{4C5AC521-2E5C-488E-A5FA-4A1D9801C895}" destId="{624DC6F1-62F7-4B04-871A-A73582C76906}" srcOrd="0" destOrd="0" parTransId="{D3B5B0F5-4285-4928-A221-63EC715CBAB8}" sibTransId="{CE647996-D725-4933-9149-050BC54EF484}"/>
    <dgm:cxn modelId="{A801B152-7A58-4349-AEC8-B5332091DA70}" srcId="{FB1728E5-5182-406C-A8DC-D3A9A693B1BE}" destId="{4C5AC521-2E5C-488E-A5FA-4A1D9801C895}" srcOrd="1" destOrd="0" parTransId="{F002BD5D-EA2E-409B-9D35-01FCBF5083B7}" sibTransId="{21790588-809B-4078-BF8B-53CA9A05A775}"/>
    <dgm:cxn modelId="{21A5BB5D-275B-4896-AA43-E7583DA89871}" type="presOf" srcId="{178B573E-D2DF-417A-A396-9AA102B90696}" destId="{9A035963-3046-4C7C-B126-C2791D1F7676}" srcOrd="0" destOrd="0" presId="urn:microsoft.com/office/officeart/2005/8/layout/vList5"/>
    <dgm:cxn modelId="{3D1A5371-1583-4565-A5C2-26165E64B4AB}" srcId="{4DCDFC5A-0A02-439F-BC4E-7B05B84E3025}" destId="{E89C446D-864B-45F4-9693-FE47135E55E8}" srcOrd="2" destOrd="0" parTransId="{7724EB0C-D606-4EBE-9542-2F78C0FC5833}" sibTransId="{6E477103-2256-4A85-AF08-3FF7B409EE37}"/>
    <dgm:cxn modelId="{5F5EDBB7-92A6-489F-B495-FB471DF56FF7}" type="presOf" srcId="{E89C446D-864B-45F4-9693-FE47135E55E8}" destId="{08C8604F-E61F-4398-B2FF-D4E3F5F8AD46}" srcOrd="0" destOrd="2" presId="urn:microsoft.com/office/officeart/2005/8/layout/vList5"/>
    <dgm:cxn modelId="{27793954-DE2E-49AA-9084-DBA7DBEE02A5}" type="presOf" srcId="{9827B344-9317-44F5-B63E-CE367F760BEF}" destId="{08C8604F-E61F-4398-B2FF-D4E3F5F8AD46}" srcOrd="0" destOrd="3" presId="urn:microsoft.com/office/officeart/2005/8/layout/vList5"/>
    <dgm:cxn modelId="{B1183DEE-6AC1-420F-89A7-2C8A55556D2C}" srcId="{178B573E-D2DF-417A-A396-9AA102B90696}" destId="{A31EE235-645D-469D-A122-D70E314EF3DE}" srcOrd="0" destOrd="0" parTransId="{E655F86A-AB72-47FE-9643-99FC7148D69D}" sibTransId="{B7803DF5-361B-458B-9346-A534223A5C65}"/>
    <dgm:cxn modelId="{515FE745-1C39-4105-BAB3-1A210A4E5131}" type="presOf" srcId="{624DC6F1-62F7-4B04-871A-A73582C76906}" destId="{D4AEDF4F-3F63-4094-94EF-8F3DBEEE9E89}" srcOrd="0" destOrd="0" presId="urn:microsoft.com/office/officeart/2005/8/layout/vList5"/>
    <dgm:cxn modelId="{55E29CA3-1B30-441B-A0D8-B4B5AFBC4206}" srcId="{4DCDFC5A-0A02-439F-BC4E-7B05B84E3025}" destId="{55DC661A-FF47-4649-9B3F-1CFC0507E875}" srcOrd="1" destOrd="0" parTransId="{8FFE47D9-520A-4874-AEEB-9C0CF467B77A}" sibTransId="{AC701BEF-3593-4FE2-8CB4-0595C50EAA1D}"/>
    <dgm:cxn modelId="{728F5DB9-C749-49E9-B00C-9D6F1598F316}" srcId="{3A660ECB-27E1-4281-8FE6-BF04A4B4D720}" destId="{2AAC9658-66B1-49F4-8052-B102107DB156}" srcOrd="0" destOrd="0" parTransId="{66B395F2-AA3A-4250-9344-6EA88989DFA7}" sibTransId="{61C1AAE4-3368-4A54-A086-5300B6C7A94F}"/>
    <dgm:cxn modelId="{CF31AC0B-D569-4EB1-A62F-AC1ABC7156DC}" type="presOf" srcId="{89615AA3-8407-46F3-9F3A-279E5C32AB95}" destId="{A8262BF1-99B9-4FB7-859C-F5BE9495BB66}" srcOrd="0" destOrd="1" presId="urn:microsoft.com/office/officeart/2005/8/layout/vList5"/>
    <dgm:cxn modelId="{826BD481-ACD5-4E31-80A7-74D4B0892D72}" type="presOf" srcId="{FB1728E5-5182-406C-A8DC-D3A9A693B1BE}" destId="{F91132BF-4C4A-49F9-B293-F3FA953D6150}" srcOrd="0" destOrd="0" presId="urn:microsoft.com/office/officeart/2005/8/layout/vList5"/>
    <dgm:cxn modelId="{E21DF7DE-F7FE-4875-9FC0-9C499E5EE595}" type="presOf" srcId="{3A660ECB-27E1-4281-8FE6-BF04A4B4D720}" destId="{99272743-B142-4A20-8A1C-F2D1678AF58A}" srcOrd="0" destOrd="0" presId="urn:microsoft.com/office/officeart/2005/8/layout/vList5"/>
    <dgm:cxn modelId="{2E7A395B-E435-4347-90C9-512053417817}" srcId="{FB1728E5-5182-406C-A8DC-D3A9A693B1BE}" destId="{3A660ECB-27E1-4281-8FE6-BF04A4B4D720}" srcOrd="3" destOrd="0" parTransId="{C6AB3BC7-C385-4CD0-99BE-D1058470B9DF}" sibTransId="{F99C8205-B8D7-4143-B464-E50832FB29FD}"/>
    <dgm:cxn modelId="{605DBC3E-E5C3-42A6-AEC1-D1213A51341A}" srcId="{3A660ECB-27E1-4281-8FE6-BF04A4B4D720}" destId="{BA973C6E-5F10-418D-A9CF-5C1F6E76C691}" srcOrd="1" destOrd="0" parTransId="{7E700566-1FB4-4A1A-AD0E-052760035D60}" sibTransId="{A2258DED-162D-403E-AF5A-DF0A3BE0D63C}"/>
    <dgm:cxn modelId="{7661DDFC-311B-4C2D-B702-C8775C35838C}" srcId="{4C5AC521-2E5C-488E-A5FA-4A1D9801C895}" destId="{85997720-732B-468A-AD1A-77B1BF868FA7}" srcOrd="1" destOrd="0" parTransId="{D7C87F0C-3296-4F17-A3B2-B7AEDEAF30B6}" sibTransId="{36D7761C-AB72-4935-83D1-11CAF29EFBA0}"/>
    <dgm:cxn modelId="{B0FA9525-EA08-4738-9032-2CADBC760662}" type="presOf" srcId="{498F3498-626B-4077-AA63-31046F557FD8}" destId="{08C8604F-E61F-4398-B2FF-D4E3F5F8AD46}" srcOrd="0" destOrd="0" presId="urn:microsoft.com/office/officeart/2005/8/layout/vList5"/>
    <dgm:cxn modelId="{3FEFA951-29F4-4CDB-AF49-8407521F0EED}" srcId="{178B573E-D2DF-417A-A396-9AA102B90696}" destId="{89615AA3-8407-46F3-9F3A-279E5C32AB95}" srcOrd="1" destOrd="0" parTransId="{175AA821-DF69-4566-B535-5939D233EDB0}" sibTransId="{4740FE6C-77BF-483E-93F3-E03D1F224F4F}"/>
    <dgm:cxn modelId="{9AA1583E-4441-47B6-88AA-197CFBD7058F}" srcId="{FB1728E5-5182-406C-A8DC-D3A9A693B1BE}" destId="{4DCDFC5A-0A02-439F-BC4E-7B05B84E3025}" srcOrd="2" destOrd="0" parTransId="{0D852210-2094-4AF5-88D0-B6E84CCB7ED8}" sibTransId="{B967BCAD-47B9-405A-9D91-EF9A96D5A8B4}"/>
    <dgm:cxn modelId="{C563E8F1-C437-489B-A492-82DFAFA3E1A1}" type="presOf" srcId="{4C5AC521-2E5C-488E-A5FA-4A1D9801C895}" destId="{149043E4-5790-4023-9C15-62C3AF06F009}" srcOrd="0" destOrd="0" presId="urn:microsoft.com/office/officeart/2005/8/layout/vList5"/>
    <dgm:cxn modelId="{D5BE3DDF-ADFD-44D2-A947-C9E93183B4A4}" srcId="{4DCDFC5A-0A02-439F-BC4E-7B05B84E3025}" destId="{9827B344-9317-44F5-B63E-CE367F760BEF}" srcOrd="3" destOrd="0" parTransId="{6376DDB2-27EF-4A56-84B2-D937B65DBC6E}" sibTransId="{FAE98800-18D1-40D7-B747-E4D5497FAE37}"/>
    <dgm:cxn modelId="{63876DB5-30EA-459C-96A1-28AFB5E8F4FD}" srcId="{FB1728E5-5182-406C-A8DC-D3A9A693B1BE}" destId="{178B573E-D2DF-417A-A396-9AA102B90696}" srcOrd="0" destOrd="0" parTransId="{30B03FAF-9A2E-4A3A-8707-D1C81297348B}" sibTransId="{A46FB246-4948-4A05-A4CA-865E2E135B32}"/>
    <dgm:cxn modelId="{DAA0D72F-775D-4A32-AAE6-2087C0569E67}" type="presOf" srcId="{55DC661A-FF47-4649-9B3F-1CFC0507E875}" destId="{08C8604F-E61F-4398-B2FF-D4E3F5F8AD46}" srcOrd="0" destOrd="1" presId="urn:microsoft.com/office/officeart/2005/8/layout/vList5"/>
    <dgm:cxn modelId="{CAD9C9C5-E2C3-4AC7-B690-02004368482D}" srcId="{4DCDFC5A-0A02-439F-BC4E-7B05B84E3025}" destId="{498F3498-626B-4077-AA63-31046F557FD8}" srcOrd="0" destOrd="0" parTransId="{AA6A7F70-E0CD-4262-808D-483AE67CC91D}" sibTransId="{4DE098B5-4411-4753-AB11-691C4700A859}"/>
    <dgm:cxn modelId="{7D538C42-6DA5-4326-831B-0A2F5B5D403B}" type="presOf" srcId="{BA973C6E-5F10-418D-A9CF-5C1F6E76C691}" destId="{9D30E951-3FC8-48ED-AA2A-2B0B7C7E08B7}" srcOrd="0" destOrd="1" presId="urn:microsoft.com/office/officeart/2005/8/layout/vList5"/>
    <dgm:cxn modelId="{9797A061-CEE2-4674-BD27-88E6ACB60AE2}" type="presParOf" srcId="{F91132BF-4C4A-49F9-B293-F3FA953D6150}" destId="{088ADB4E-CBEC-4D1D-B8AE-8C43EA610504}" srcOrd="0" destOrd="0" presId="urn:microsoft.com/office/officeart/2005/8/layout/vList5"/>
    <dgm:cxn modelId="{8E78CC56-252D-413F-AA67-7B96703DB54F}" type="presParOf" srcId="{088ADB4E-CBEC-4D1D-B8AE-8C43EA610504}" destId="{9A035963-3046-4C7C-B126-C2791D1F7676}" srcOrd="0" destOrd="0" presId="urn:microsoft.com/office/officeart/2005/8/layout/vList5"/>
    <dgm:cxn modelId="{E43EAF8C-0095-44D2-9182-39D643DADA31}" type="presParOf" srcId="{088ADB4E-CBEC-4D1D-B8AE-8C43EA610504}" destId="{A8262BF1-99B9-4FB7-859C-F5BE9495BB66}" srcOrd="1" destOrd="0" presId="urn:microsoft.com/office/officeart/2005/8/layout/vList5"/>
    <dgm:cxn modelId="{E5BA0327-301E-41B4-B13B-80667587FBE9}" type="presParOf" srcId="{F91132BF-4C4A-49F9-B293-F3FA953D6150}" destId="{03896891-97AA-44F2-9264-AC66A6E19202}" srcOrd="1" destOrd="0" presId="urn:microsoft.com/office/officeart/2005/8/layout/vList5"/>
    <dgm:cxn modelId="{79E18AD6-17FB-496A-AA87-A77DF2DBC9AB}" type="presParOf" srcId="{F91132BF-4C4A-49F9-B293-F3FA953D6150}" destId="{24CB9FE0-EB0E-4FAF-B80A-13426BCB4AB8}" srcOrd="2" destOrd="0" presId="urn:microsoft.com/office/officeart/2005/8/layout/vList5"/>
    <dgm:cxn modelId="{B9882DCD-05D1-4485-AB88-F3E6852C04B1}" type="presParOf" srcId="{24CB9FE0-EB0E-4FAF-B80A-13426BCB4AB8}" destId="{149043E4-5790-4023-9C15-62C3AF06F009}" srcOrd="0" destOrd="0" presId="urn:microsoft.com/office/officeart/2005/8/layout/vList5"/>
    <dgm:cxn modelId="{0E5EDAAF-BB31-4B25-B60A-8B8C4C6F2EE9}" type="presParOf" srcId="{24CB9FE0-EB0E-4FAF-B80A-13426BCB4AB8}" destId="{D4AEDF4F-3F63-4094-94EF-8F3DBEEE9E89}" srcOrd="1" destOrd="0" presId="urn:microsoft.com/office/officeart/2005/8/layout/vList5"/>
    <dgm:cxn modelId="{7FFFC02E-18AB-4E5E-9F9A-6276A09EC171}" type="presParOf" srcId="{F91132BF-4C4A-49F9-B293-F3FA953D6150}" destId="{D7F7FC02-9ACC-4933-B234-01E4F35052DC}" srcOrd="3" destOrd="0" presId="urn:microsoft.com/office/officeart/2005/8/layout/vList5"/>
    <dgm:cxn modelId="{6A30D138-35DB-470E-AC4C-AAD5142B639D}" type="presParOf" srcId="{F91132BF-4C4A-49F9-B293-F3FA953D6150}" destId="{7CFA952A-902C-430B-92F8-327DE93F79C5}" srcOrd="4" destOrd="0" presId="urn:microsoft.com/office/officeart/2005/8/layout/vList5"/>
    <dgm:cxn modelId="{BD695151-EC94-49D7-91E4-E4DBB99B4B4C}" type="presParOf" srcId="{7CFA952A-902C-430B-92F8-327DE93F79C5}" destId="{F76BA3C9-D2A0-4D22-86D0-67EFE1782CC1}" srcOrd="0" destOrd="0" presId="urn:microsoft.com/office/officeart/2005/8/layout/vList5"/>
    <dgm:cxn modelId="{7BB9138D-7E55-436D-91CE-3A56EC617B16}" type="presParOf" srcId="{7CFA952A-902C-430B-92F8-327DE93F79C5}" destId="{08C8604F-E61F-4398-B2FF-D4E3F5F8AD46}" srcOrd="1" destOrd="0" presId="urn:microsoft.com/office/officeart/2005/8/layout/vList5"/>
    <dgm:cxn modelId="{B61C6A2D-3429-4ECF-B051-37FCF5F7B453}" type="presParOf" srcId="{F91132BF-4C4A-49F9-B293-F3FA953D6150}" destId="{4696EFB4-7E55-497F-824B-7756ED94BEAD}" srcOrd="5" destOrd="0" presId="urn:microsoft.com/office/officeart/2005/8/layout/vList5"/>
    <dgm:cxn modelId="{D64D27AB-1693-4DB9-A2A6-15150E7EA20A}" type="presParOf" srcId="{F91132BF-4C4A-49F9-B293-F3FA953D6150}" destId="{BE718273-3C8E-4829-B241-9C78E53431D1}" srcOrd="6" destOrd="0" presId="urn:microsoft.com/office/officeart/2005/8/layout/vList5"/>
    <dgm:cxn modelId="{9BFD8D08-89F5-45F9-AF58-411EB1F279E1}" type="presParOf" srcId="{BE718273-3C8E-4829-B241-9C78E53431D1}" destId="{99272743-B142-4A20-8A1C-F2D1678AF58A}" srcOrd="0" destOrd="0" presId="urn:microsoft.com/office/officeart/2005/8/layout/vList5"/>
    <dgm:cxn modelId="{2E9AE364-3021-4AAB-AD0E-B1E1D4500D85}" type="presParOf" srcId="{BE718273-3C8E-4829-B241-9C78E53431D1}" destId="{9D30E951-3FC8-48ED-AA2A-2B0B7C7E08B7}" srcOrd="1" destOrd="0" presId="urn:microsoft.com/office/officeart/2005/8/layout/vList5"/>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B1728E5-5182-406C-A8DC-D3A9A693B1BE}" type="doc">
      <dgm:prSet loTypeId="urn:microsoft.com/office/officeart/2005/8/layout/vList5" loCatId="list" qsTypeId="urn:microsoft.com/office/officeart/2005/8/quickstyle/simple5" qsCatId="simple" csTypeId="urn:microsoft.com/office/officeart/2005/8/colors/accent2_2" csCatId="accent2" phldr="1"/>
      <dgm:spPr/>
      <dgm:t>
        <a:bodyPr/>
        <a:lstStyle/>
        <a:p>
          <a:endParaRPr lang="en-ZA"/>
        </a:p>
      </dgm:t>
    </dgm:pt>
    <dgm:pt modelId="{178B573E-D2DF-417A-A396-9AA102B90696}">
      <dgm:prSet/>
      <dgm:spPr/>
      <dgm:t>
        <a:bodyPr/>
        <a:lstStyle/>
        <a:p>
          <a:pPr rtl="0"/>
          <a:r>
            <a:rPr lang="en-ZA" dirty="0" smtClean="0"/>
            <a:t>Clear regulatory framework in place</a:t>
          </a:r>
          <a:endParaRPr lang="en-ZA" dirty="0"/>
        </a:p>
      </dgm:t>
    </dgm:pt>
    <dgm:pt modelId="{30B03FAF-9A2E-4A3A-8707-D1C81297348B}" type="parTrans" cxnId="{63876DB5-30EA-459C-96A1-28AFB5E8F4FD}">
      <dgm:prSet/>
      <dgm:spPr/>
      <dgm:t>
        <a:bodyPr/>
        <a:lstStyle/>
        <a:p>
          <a:endParaRPr lang="en-ZA"/>
        </a:p>
      </dgm:t>
    </dgm:pt>
    <dgm:pt modelId="{A46FB246-4948-4A05-A4CA-865E2E135B32}" type="sibTrans" cxnId="{63876DB5-30EA-459C-96A1-28AFB5E8F4FD}">
      <dgm:prSet/>
      <dgm:spPr/>
      <dgm:t>
        <a:bodyPr/>
        <a:lstStyle/>
        <a:p>
          <a:endParaRPr lang="en-ZA"/>
        </a:p>
      </dgm:t>
    </dgm:pt>
    <dgm:pt modelId="{A31EE235-645D-469D-A122-D70E314EF3DE}">
      <dgm:prSet custT="1"/>
      <dgm:spPr>
        <a:solidFill>
          <a:srgbClr val="E1CBCB">
            <a:alpha val="89804"/>
          </a:srgbClr>
        </a:solidFill>
      </dgm:spPr>
      <dgm:t>
        <a:bodyPr lIns="91440" rIns="91440"/>
        <a:lstStyle/>
        <a:p>
          <a:pPr rtl="0">
            <a:tabLst/>
          </a:pPr>
          <a:r>
            <a:rPr lang="en-ZA" sz="1800" dirty="0" smtClean="0"/>
            <a:t>National government does not stand surety</a:t>
          </a:r>
          <a:endParaRPr lang="en-ZA" sz="1800" dirty="0"/>
        </a:p>
      </dgm:t>
    </dgm:pt>
    <dgm:pt modelId="{E655F86A-AB72-47FE-9643-99FC7148D69D}" type="parTrans" cxnId="{B1183DEE-6AC1-420F-89A7-2C8A55556D2C}">
      <dgm:prSet/>
      <dgm:spPr/>
      <dgm:t>
        <a:bodyPr/>
        <a:lstStyle/>
        <a:p>
          <a:endParaRPr lang="en-ZA"/>
        </a:p>
      </dgm:t>
    </dgm:pt>
    <dgm:pt modelId="{B7803DF5-361B-458B-9346-A534223A5C65}" type="sibTrans" cxnId="{B1183DEE-6AC1-420F-89A7-2C8A55556D2C}">
      <dgm:prSet/>
      <dgm:spPr/>
      <dgm:t>
        <a:bodyPr/>
        <a:lstStyle/>
        <a:p>
          <a:endParaRPr lang="en-ZA"/>
        </a:p>
      </dgm:t>
    </dgm:pt>
    <dgm:pt modelId="{3A660ECB-27E1-4281-8FE6-BF04A4B4D720}">
      <dgm:prSet>
        <dgm:style>
          <a:lnRef idx="0">
            <a:schemeClr val="accent2"/>
          </a:lnRef>
          <a:fillRef idx="3">
            <a:schemeClr val="accent2"/>
          </a:fillRef>
          <a:effectRef idx="3">
            <a:schemeClr val="accent2"/>
          </a:effectRef>
          <a:fontRef idx="minor">
            <a:schemeClr val="lt1"/>
          </a:fontRef>
        </dgm:style>
      </dgm:prSet>
      <dgm:spPr/>
      <dgm:t>
        <a:bodyPr/>
        <a:lstStyle/>
        <a:p>
          <a:pPr rtl="0"/>
          <a:r>
            <a:rPr lang="en-GB" b="0" dirty="0" smtClean="0"/>
            <a:t>Dealing with constraints</a:t>
          </a:r>
          <a:endParaRPr lang="en-ZA" dirty="0"/>
        </a:p>
      </dgm:t>
    </dgm:pt>
    <dgm:pt modelId="{C6AB3BC7-C385-4CD0-99BE-D1058470B9DF}" type="parTrans" cxnId="{2E7A395B-E435-4347-90C9-512053417817}">
      <dgm:prSet/>
      <dgm:spPr/>
      <dgm:t>
        <a:bodyPr/>
        <a:lstStyle/>
        <a:p>
          <a:endParaRPr lang="en-GB"/>
        </a:p>
      </dgm:t>
    </dgm:pt>
    <dgm:pt modelId="{F99C8205-B8D7-4143-B464-E50832FB29FD}" type="sibTrans" cxnId="{2E7A395B-E435-4347-90C9-512053417817}">
      <dgm:prSet/>
      <dgm:spPr/>
      <dgm:t>
        <a:bodyPr/>
        <a:lstStyle/>
        <a:p>
          <a:endParaRPr lang="en-GB"/>
        </a:p>
      </dgm:t>
    </dgm:pt>
    <dgm:pt modelId="{2AAC9658-66B1-49F4-8052-B102107DB156}">
      <dgm:prSet custT="1"/>
      <dgm:spPr>
        <a:solidFill>
          <a:srgbClr val="E1CBCB">
            <a:alpha val="89804"/>
          </a:srgbClr>
        </a:solidFill>
      </dgm:spPr>
      <dgm:t>
        <a:bodyPr/>
        <a:lstStyle/>
        <a:p>
          <a:pPr rtl="0"/>
          <a:endParaRPr lang="en-ZA" sz="2000" dirty="0"/>
        </a:p>
      </dgm:t>
    </dgm:pt>
    <dgm:pt modelId="{66B395F2-AA3A-4250-9344-6EA88989DFA7}" type="parTrans" cxnId="{728F5DB9-C749-49E9-B00C-9D6F1598F316}">
      <dgm:prSet/>
      <dgm:spPr/>
      <dgm:t>
        <a:bodyPr/>
        <a:lstStyle/>
        <a:p>
          <a:endParaRPr lang="en-GB"/>
        </a:p>
      </dgm:t>
    </dgm:pt>
    <dgm:pt modelId="{61C1AAE4-3368-4A54-A086-5300B6C7A94F}" type="sibTrans" cxnId="{728F5DB9-C749-49E9-B00C-9D6F1598F316}">
      <dgm:prSet/>
      <dgm:spPr/>
      <dgm:t>
        <a:bodyPr/>
        <a:lstStyle/>
        <a:p>
          <a:endParaRPr lang="en-GB"/>
        </a:p>
      </dgm:t>
    </dgm:pt>
    <dgm:pt modelId="{0C4BEF95-4115-4FB7-A7B4-7985A0F2EE93}">
      <dgm:prSet custT="1"/>
      <dgm:spPr>
        <a:solidFill>
          <a:srgbClr val="E1CBCB">
            <a:alpha val="89804"/>
          </a:srgbClr>
        </a:solidFill>
      </dgm:spPr>
      <dgm:t>
        <a:bodyPr lIns="91440" rIns="91440"/>
        <a:lstStyle/>
        <a:p>
          <a:pPr rtl="0">
            <a:tabLst/>
          </a:pPr>
          <a:r>
            <a:rPr lang="en-ZA" sz="1800" dirty="0" smtClean="0"/>
            <a:t>National and provincial government may not lend to municipalities</a:t>
          </a:r>
          <a:endParaRPr lang="en-ZA" sz="1800" dirty="0"/>
        </a:p>
      </dgm:t>
    </dgm:pt>
    <dgm:pt modelId="{9947A151-5A43-491E-A69D-547AD81B8ADD}" type="parTrans" cxnId="{E9AB32F4-FA9E-4876-92F0-F84BC5AFDAC6}">
      <dgm:prSet/>
      <dgm:spPr/>
      <dgm:t>
        <a:bodyPr/>
        <a:lstStyle/>
        <a:p>
          <a:endParaRPr lang="en-GB"/>
        </a:p>
      </dgm:t>
    </dgm:pt>
    <dgm:pt modelId="{80ABD900-D81B-408E-8906-B394B20F292F}" type="sibTrans" cxnId="{E9AB32F4-FA9E-4876-92F0-F84BC5AFDAC6}">
      <dgm:prSet/>
      <dgm:spPr/>
      <dgm:t>
        <a:bodyPr/>
        <a:lstStyle/>
        <a:p>
          <a:endParaRPr lang="en-GB"/>
        </a:p>
      </dgm:t>
    </dgm:pt>
    <dgm:pt modelId="{ADCB9EA4-FEB6-4617-B5B8-F2342D5EA82C}">
      <dgm:prSet custT="1"/>
      <dgm:spPr>
        <a:solidFill>
          <a:srgbClr val="E1CBCB">
            <a:alpha val="89804"/>
          </a:srgbClr>
        </a:solidFill>
      </dgm:spPr>
      <dgm:t>
        <a:bodyPr lIns="91440" rIns="91440"/>
        <a:lstStyle/>
        <a:p>
          <a:pPr rtl="0">
            <a:tabLst/>
          </a:pPr>
          <a:r>
            <a:rPr lang="en-ZA" sz="1800" dirty="0" smtClean="0"/>
            <a:t>Municipalities may offer lenders a range of credit enhancements</a:t>
          </a:r>
          <a:endParaRPr lang="en-ZA" sz="1800" dirty="0"/>
        </a:p>
      </dgm:t>
    </dgm:pt>
    <dgm:pt modelId="{F593698D-9939-4B4A-949D-2840DA091B87}" type="parTrans" cxnId="{3A16D122-347B-458A-86B3-771FB80EEF38}">
      <dgm:prSet/>
      <dgm:spPr/>
      <dgm:t>
        <a:bodyPr/>
        <a:lstStyle/>
        <a:p>
          <a:endParaRPr lang="en-GB"/>
        </a:p>
      </dgm:t>
    </dgm:pt>
    <dgm:pt modelId="{BA1E716A-1003-4A04-A9EC-F6162F02CA9A}" type="sibTrans" cxnId="{3A16D122-347B-458A-86B3-771FB80EEF38}">
      <dgm:prSet/>
      <dgm:spPr/>
      <dgm:t>
        <a:bodyPr/>
        <a:lstStyle/>
        <a:p>
          <a:endParaRPr lang="en-GB"/>
        </a:p>
      </dgm:t>
    </dgm:pt>
    <dgm:pt modelId="{428A203D-63D5-4C1C-883F-FBC9CD67DD48}">
      <dgm:prSet custT="1"/>
      <dgm:spPr>
        <a:solidFill>
          <a:srgbClr val="E1CBCB">
            <a:alpha val="89804"/>
          </a:srgbClr>
        </a:solidFill>
      </dgm:spPr>
      <dgm:t>
        <a:bodyPr lIns="91440" rIns="91440"/>
        <a:lstStyle/>
        <a:p>
          <a:pPr rtl="0">
            <a:tabLst/>
          </a:pPr>
          <a:r>
            <a:rPr lang="en-ZA" sz="1800" dirty="0" smtClean="0"/>
            <a:t>Term of borrowing may not exceed the useful life of the assets being financed</a:t>
          </a:r>
          <a:endParaRPr lang="en-ZA" sz="1800" dirty="0"/>
        </a:p>
      </dgm:t>
    </dgm:pt>
    <dgm:pt modelId="{5C9B3DAC-5719-4BA8-8E2B-5B7E51F32E5C}" type="parTrans" cxnId="{F78471A4-47C7-4396-9817-769CAE27098D}">
      <dgm:prSet/>
      <dgm:spPr/>
      <dgm:t>
        <a:bodyPr/>
        <a:lstStyle/>
        <a:p>
          <a:endParaRPr lang="en-GB"/>
        </a:p>
      </dgm:t>
    </dgm:pt>
    <dgm:pt modelId="{A5C920F9-34D7-4D42-A8CB-6ABB7921C870}" type="sibTrans" cxnId="{F78471A4-47C7-4396-9817-769CAE27098D}">
      <dgm:prSet/>
      <dgm:spPr/>
      <dgm:t>
        <a:bodyPr/>
        <a:lstStyle/>
        <a:p>
          <a:endParaRPr lang="en-GB"/>
        </a:p>
      </dgm:t>
    </dgm:pt>
    <dgm:pt modelId="{58987691-8F4C-4AF4-B88C-AD86EB9A9EB9}">
      <dgm:prSet custT="1"/>
      <dgm:spPr>
        <a:solidFill>
          <a:srgbClr val="E1CBCB">
            <a:alpha val="89804"/>
          </a:srgbClr>
        </a:solidFill>
      </dgm:spPr>
      <dgm:t>
        <a:bodyPr/>
        <a:lstStyle/>
        <a:p>
          <a:pPr rtl="0"/>
          <a:r>
            <a:rPr lang="en-GB" sz="1800" dirty="0" smtClean="0"/>
            <a:t>Forward planning of capital budgets is generally poor, resulting in underspending</a:t>
          </a:r>
          <a:endParaRPr lang="en-ZA" sz="1800" dirty="0"/>
        </a:p>
      </dgm:t>
    </dgm:pt>
    <dgm:pt modelId="{990FA72D-1832-4DF3-ABF6-0755DE79D28A}" type="parTrans" cxnId="{915119B2-1B1F-4997-915D-9AD869030067}">
      <dgm:prSet/>
      <dgm:spPr/>
      <dgm:t>
        <a:bodyPr/>
        <a:lstStyle/>
        <a:p>
          <a:endParaRPr lang="en-GB"/>
        </a:p>
      </dgm:t>
    </dgm:pt>
    <dgm:pt modelId="{0ABBDB34-49BB-4E99-ABD2-29EE13671551}" type="sibTrans" cxnId="{915119B2-1B1F-4997-915D-9AD869030067}">
      <dgm:prSet/>
      <dgm:spPr/>
      <dgm:t>
        <a:bodyPr/>
        <a:lstStyle/>
        <a:p>
          <a:endParaRPr lang="en-GB"/>
        </a:p>
      </dgm:t>
    </dgm:pt>
    <dgm:pt modelId="{347B7180-874C-403E-9E98-014036C578F9}">
      <dgm:prSet custT="1"/>
      <dgm:spPr>
        <a:solidFill>
          <a:srgbClr val="E1CBCB">
            <a:alpha val="89804"/>
          </a:srgbClr>
        </a:solidFill>
      </dgm:spPr>
      <dgm:t>
        <a:bodyPr/>
        <a:lstStyle/>
        <a:p>
          <a:pPr rtl="0"/>
          <a:r>
            <a:rPr lang="en-GB" sz="1800" dirty="0" smtClean="0"/>
            <a:t>DBSA needs to find ways of crowding in private finance, rather than competing with private lenders</a:t>
          </a:r>
          <a:endParaRPr lang="en-ZA" sz="1800" dirty="0"/>
        </a:p>
      </dgm:t>
    </dgm:pt>
    <dgm:pt modelId="{A89EFB44-15E1-435A-8690-3D3600A3C787}" type="parTrans" cxnId="{26D3A82A-9053-43C7-A51A-499077C91BE0}">
      <dgm:prSet/>
      <dgm:spPr/>
      <dgm:t>
        <a:bodyPr/>
        <a:lstStyle/>
        <a:p>
          <a:endParaRPr lang="en-GB"/>
        </a:p>
      </dgm:t>
    </dgm:pt>
    <dgm:pt modelId="{0E3A6FE5-8731-4421-89AE-F8804AC1E171}" type="sibTrans" cxnId="{26D3A82A-9053-43C7-A51A-499077C91BE0}">
      <dgm:prSet/>
      <dgm:spPr/>
      <dgm:t>
        <a:bodyPr/>
        <a:lstStyle/>
        <a:p>
          <a:endParaRPr lang="en-GB"/>
        </a:p>
      </dgm:t>
    </dgm:pt>
    <dgm:pt modelId="{5FC08E70-248C-43B8-B75D-23C49ED80B20}">
      <dgm:prSet custT="1"/>
      <dgm:spPr>
        <a:solidFill>
          <a:srgbClr val="E1CBCB">
            <a:alpha val="89804"/>
          </a:srgbClr>
        </a:solidFill>
      </dgm:spPr>
      <dgm:t>
        <a:bodyPr/>
        <a:lstStyle/>
        <a:p>
          <a:pPr rtl="0"/>
          <a:endParaRPr lang="en-ZA" sz="2000" dirty="0"/>
        </a:p>
      </dgm:t>
    </dgm:pt>
    <dgm:pt modelId="{CAEE38BF-4344-4C6D-B3D3-B00D3BBFC2C0}" type="parTrans" cxnId="{441391E8-273F-4519-99AF-75C091AC7114}">
      <dgm:prSet/>
      <dgm:spPr/>
      <dgm:t>
        <a:bodyPr/>
        <a:lstStyle/>
        <a:p>
          <a:endParaRPr lang="en-GB"/>
        </a:p>
      </dgm:t>
    </dgm:pt>
    <dgm:pt modelId="{73B87976-D818-4414-88F3-A95DE982DFB1}" type="sibTrans" cxnId="{441391E8-273F-4519-99AF-75C091AC7114}">
      <dgm:prSet/>
      <dgm:spPr/>
      <dgm:t>
        <a:bodyPr/>
        <a:lstStyle/>
        <a:p>
          <a:endParaRPr lang="en-GB"/>
        </a:p>
      </dgm:t>
    </dgm:pt>
    <dgm:pt modelId="{1C037889-3801-40D2-A223-211DF2298383}">
      <dgm:prSet custT="1"/>
      <dgm:spPr>
        <a:solidFill>
          <a:srgbClr val="E1CBCB">
            <a:alpha val="89804"/>
          </a:srgbClr>
        </a:solidFill>
      </dgm:spPr>
      <dgm:t>
        <a:bodyPr/>
        <a:lstStyle/>
        <a:p>
          <a:pPr rtl="0"/>
          <a:r>
            <a:rPr lang="en-ZA" sz="1800" dirty="0" smtClean="0"/>
            <a:t>Explore creating a pooled finance vehicle for secondary cities</a:t>
          </a:r>
          <a:endParaRPr lang="en-ZA" sz="1800" dirty="0"/>
        </a:p>
      </dgm:t>
    </dgm:pt>
    <dgm:pt modelId="{67AFEDB7-983F-4364-AE13-06BF6D2819F4}" type="parTrans" cxnId="{A6E40D58-7CB0-4219-B05D-EC5ED2C218F6}">
      <dgm:prSet/>
      <dgm:spPr/>
      <dgm:t>
        <a:bodyPr/>
        <a:lstStyle/>
        <a:p>
          <a:endParaRPr lang="en-GB"/>
        </a:p>
      </dgm:t>
    </dgm:pt>
    <dgm:pt modelId="{DC668B7E-4E64-4E88-861B-740E72D9ABE8}" type="sibTrans" cxnId="{A6E40D58-7CB0-4219-B05D-EC5ED2C218F6}">
      <dgm:prSet/>
      <dgm:spPr/>
      <dgm:t>
        <a:bodyPr/>
        <a:lstStyle/>
        <a:p>
          <a:endParaRPr lang="en-GB"/>
        </a:p>
      </dgm:t>
    </dgm:pt>
    <dgm:pt modelId="{344E0825-727B-47E3-8423-E5EEEDED6884}">
      <dgm:prSet custT="1"/>
      <dgm:spPr>
        <a:solidFill>
          <a:srgbClr val="E1CBCB">
            <a:alpha val="89804"/>
          </a:srgbClr>
        </a:solidFill>
      </dgm:spPr>
      <dgm:t>
        <a:bodyPr/>
        <a:lstStyle/>
        <a:p>
          <a:pPr rtl="0"/>
          <a:r>
            <a:rPr lang="en-GB" sz="1800" dirty="0" smtClean="0"/>
            <a:t>Growth in conditional grants to fund capital are reducing municipalities’ incentive to explore alternative financing mechanisms for infrastructure</a:t>
          </a:r>
          <a:endParaRPr lang="en-ZA" sz="1800" dirty="0"/>
        </a:p>
      </dgm:t>
    </dgm:pt>
    <dgm:pt modelId="{00451DEE-2E11-4BA2-A9C7-63BE422FFDD8}" type="parTrans" cxnId="{1251ADE4-D14E-4D87-8A38-D4A232A2CDCC}">
      <dgm:prSet/>
      <dgm:spPr/>
      <dgm:t>
        <a:bodyPr/>
        <a:lstStyle/>
        <a:p>
          <a:endParaRPr lang="en-GB"/>
        </a:p>
      </dgm:t>
    </dgm:pt>
    <dgm:pt modelId="{F77CE5FC-D321-479F-90A2-55B062C45322}" type="sibTrans" cxnId="{1251ADE4-D14E-4D87-8A38-D4A232A2CDCC}">
      <dgm:prSet/>
      <dgm:spPr/>
      <dgm:t>
        <a:bodyPr/>
        <a:lstStyle/>
        <a:p>
          <a:endParaRPr lang="en-GB"/>
        </a:p>
      </dgm:t>
    </dgm:pt>
    <dgm:pt modelId="{5371C40B-34A5-426C-831F-905BEDB1A197}">
      <dgm:prSet custT="1"/>
      <dgm:spPr>
        <a:solidFill>
          <a:srgbClr val="E1CBCB">
            <a:alpha val="89804"/>
          </a:srgbClr>
        </a:solidFill>
      </dgm:spPr>
      <dgm:t>
        <a:bodyPr/>
        <a:lstStyle/>
        <a:p>
          <a:pPr rtl="0"/>
          <a:r>
            <a:rPr lang="en-ZA" sz="1800" dirty="0" smtClean="0"/>
            <a:t>Need to develop the capacity of the treasury function</a:t>
          </a:r>
          <a:endParaRPr lang="en-ZA" sz="1800" dirty="0"/>
        </a:p>
      </dgm:t>
    </dgm:pt>
    <dgm:pt modelId="{E91F2EA7-5B6B-4B11-BAD5-53192570C5DA}" type="parTrans" cxnId="{13EAA609-8C55-4D69-B56B-737A4CF40F28}">
      <dgm:prSet/>
      <dgm:spPr/>
      <dgm:t>
        <a:bodyPr/>
        <a:lstStyle/>
        <a:p>
          <a:endParaRPr lang="en-GB"/>
        </a:p>
      </dgm:t>
    </dgm:pt>
    <dgm:pt modelId="{837830C4-4D5C-4489-9BB1-7E19DBC1F00C}" type="sibTrans" cxnId="{13EAA609-8C55-4D69-B56B-737A4CF40F28}">
      <dgm:prSet/>
      <dgm:spPr/>
      <dgm:t>
        <a:bodyPr/>
        <a:lstStyle/>
        <a:p>
          <a:endParaRPr lang="en-GB"/>
        </a:p>
      </dgm:t>
    </dgm:pt>
    <dgm:pt modelId="{BA3CB008-83C7-4B34-9332-0731757F11E4}">
      <dgm:prSet custT="1"/>
      <dgm:spPr>
        <a:solidFill>
          <a:srgbClr val="E1CBCB">
            <a:alpha val="89804"/>
          </a:srgbClr>
        </a:solidFill>
      </dgm:spPr>
      <dgm:t>
        <a:bodyPr lIns="91440" rIns="91440"/>
        <a:lstStyle/>
        <a:p>
          <a:pPr rtl="0">
            <a:tabLst/>
          </a:pPr>
          <a:r>
            <a:rPr lang="en-ZA" sz="1800" dirty="0" smtClean="0"/>
            <a:t>Municipalities are encouraged to get credit ratings</a:t>
          </a:r>
          <a:endParaRPr lang="en-ZA" sz="1800" dirty="0"/>
        </a:p>
      </dgm:t>
    </dgm:pt>
    <dgm:pt modelId="{5C4BEBAE-B30A-4BDB-A248-CF25BAB4757B}" type="parTrans" cxnId="{3031F477-2C6E-4E42-A13E-D5CAB8D56135}">
      <dgm:prSet/>
      <dgm:spPr/>
    </dgm:pt>
    <dgm:pt modelId="{7D6FC3E1-20C7-4330-8C01-AA740BD2289C}" type="sibTrans" cxnId="{3031F477-2C6E-4E42-A13E-D5CAB8D56135}">
      <dgm:prSet/>
      <dgm:spPr/>
    </dgm:pt>
    <dgm:pt modelId="{F91132BF-4C4A-49F9-B293-F3FA953D6150}" type="pres">
      <dgm:prSet presAssocID="{FB1728E5-5182-406C-A8DC-D3A9A693B1BE}" presName="Name0" presStyleCnt="0">
        <dgm:presLayoutVars>
          <dgm:dir/>
          <dgm:animLvl val="lvl"/>
          <dgm:resizeHandles val="exact"/>
        </dgm:presLayoutVars>
      </dgm:prSet>
      <dgm:spPr/>
      <dgm:t>
        <a:bodyPr/>
        <a:lstStyle/>
        <a:p>
          <a:endParaRPr lang="en-ZA"/>
        </a:p>
      </dgm:t>
    </dgm:pt>
    <dgm:pt modelId="{088ADB4E-CBEC-4D1D-B8AE-8C43EA610504}" type="pres">
      <dgm:prSet presAssocID="{178B573E-D2DF-417A-A396-9AA102B90696}" presName="linNode" presStyleCnt="0"/>
      <dgm:spPr/>
      <dgm:t>
        <a:bodyPr/>
        <a:lstStyle/>
        <a:p>
          <a:endParaRPr lang="en-GB"/>
        </a:p>
      </dgm:t>
    </dgm:pt>
    <dgm:pt modelId="{9A035963-3046-4C7C-B126-C2791D1F7676}" type="pres">
      <dgm:prSet presAssocID="{178B573E-D2DF-417A-A396-9AA102B90696}" presName="parentText" presStyleLbl="node1" presStyleIdx="0" presStyleCnt="2" custScaleX="61807" custScaleY="53749" custLinFactNeighborX="-11400" custLinFactNeighborY="-151">
        <dgm:presLayoutVars>
          <dgm:chMax val="1"/>
          <dgm:bulletEnabled val="1"/>
        </dgm:presLayoutVars>
      </dgm:prSet>
      <dgm:spPr/>
      <dgm:t>
        <a:bodyPr/>
        <a:lstStyle/>
        <a:p>
          <a:endParaRPr lang="en-ZA"/>
        </a:p>
      </dgm:t>
    </dgm:pt>
    <dgm:pt modelId="{A8262BF1-99B9-4FB7-859C-F5BE9495BB66}" type="pres">
      <dgm:prSet presAssocID="{178B573E-D2DF-417A-A396-9AA102B90696}" presName="descendantText" presStyleLbl="alignAccFollowNode1" presStyleIdx="0" presStyleCnt="2" custScaleX="142998" custScaleY="67027">
        <dgm:presLayoutVars>
          <dgm:bulletEnabled val="1"/>
        </dgm:presLayoutVars>
      </dgm:prSet>
      <dgm:spPr/>
      <dgm:t>
        <a:bodyPr/>
        <a:lstStyle/>
        <a:p>
          <a:endParaRPr lang="en-ZA"/>
        </a:p>
      </dgm:t>
    </dgm:pt>
    <dgm:pt modelId="{03896891-97AA-44F2-9264-AC66A6E19202}" type="pres">
      <dgm:prSet presAssocID="{A46FB246-4948-4A05-A4CA-865E2E135B32}" presName="sp" presStyleCnt="0"/>
      <dgm:spPr/>
      <dgm:t>
        <a:bodyPr/>
        <a:lstStyle/>
        <a:p>
          <a:endParaRPr lang="en-GB"/>
        </a:p>
      </dgm:t>
    </dgm:pt>
    <dgm:pt modelId="{BE718273-3C8E-4829-B241-9C78E53431D1}" type="pres">
      <dgm:prSet presAssocID="{3A660ECB-27E1-4281-8FE6-BF04A4B4D720}" presName="linNode" presStyleCnt="0"/>
      <dgm:spPr/>
    </dgm:pt>
    <dgm:pt modelId="{99272743-B142-4A20-8A1C-F2D1678AF58A}" type="pres">
      <dgm:prSet presAssocID="{3A660ECB-27E1-4281-8FE6-BF04A4B4D720}" presName="parentText" presStyleLbl="node1" presStyleIdx="1" presStyleCnt="2" custScaleX="54342" custScaleY="72311" custLinFactNeighborX="-11400" custLinFactNeighborY="-151">
        <dgm:presLayoutVars>
          <dgm:chMax val="1"/>
          <dgm:bulletEnabled val="1"/>
        </dgm:presLayoutVars>
      </dgm:prSet>
      <dgm:spPr/>
      <dgm:t>
        <a:bodyPr/>
        <a:lstStyle/>
        <a:p>
          <a:endParaRPr lang="en-GB"/>
        </a:p>
      </dgm:t>
    </dgm:pt>
    <dgm:pt modelId="{9D30E951-3FC8-48ED-AA2A-2B0B7C7E08B7}" type="pres">
      <dgm:prSet presAssocID="{3A660ECB-27E1-4281-8FE6-BF04A4B4D720}" presName="descendantText" presStyleLbl="alignAccFollowNode1" presStyleIdx="1" presStyleCnt="2" custScaleX="124485" custScaleY="92684">
        <dgm:presLayoutVars>
          <dgm:bulletEnabled val="1"/>
        </dgm:presLayoutVars>
      </dgm:prSet>
      <dgm:spPr/>
      <dgm:t>
        <a:bodyPr/>
        <a:lstStyle/>
        <a:p>
          <a:endParaRPr lang="en-GB"/>
        </a:p>
      </dgm:t>
    </dgm:pt>
  </dgm:ptLst>
  <dgm:cxnLst>
    <dgm:cxn modelId="{73BFEC48-219F-4DA6-9A95-B6224BD6DC01}" type="presOf" srcId="{ADCB9EA4-FEB6-4617-B5B8-F2342D5EA82C}" destId="{A8262BF1-99B9-4FB7-859C-F5BE9495BB66}" srcOrd="0" destOrd="2" presId="urn:microsoft.com/office/officeart/2005/8/layout/vList5"/>
    <dgm:cxn modelId="{F8678EDF-A297-47F2-9659-5DD44E3284D4}" type="presOf" srcId="{5FC08E70-248C-43B8-B75D-23C49ED80B20}" destId="{9D30E951-3FC8-48ED-AA2A-2B0B7C7E08B7}" srcOrd="0" destOrd="6" presId="urn:microsoft.com/office/officeart/2005/8/layout/vList5"/>
    <dgm:cxn modelId="{3A16D122-347B-458A-86B3-771FB80EEF38}" srcId="{178B573E-D2DF-417A-A396-9AA102B90696}" destId="{ADCB9EA4-FEB6-4617-B5B8-F2342D5EA82C}" srcOrd="2" destOrd="0" parTransId="{F593698D-9939-4B4A-949D-2840DA091B87}" sibTransId="{BA1E716A-1003-4A04-A9EC-F6162F02CA9A}"/>
    <dgm:cxn modelId="{E14D5CA6-4D7A-4735-A119-1F24B83E099B}" type="presOf" srcId="{5371C40B-34A5-426C-831F-905BEDB1A197}" destId="{9D30E951-3FC8-48ED-AA2A-2B0B7C7E08B7}" srcOrd="0" destOrd="3" presId="urn:microsoft.com/office/officeart/2005/8/layout/vList5"/>
    <dgm:cxn modelId="{E9AB32F4-FA9E-4876-92F0-F84BC5AFDAC6}" srcId="{178B573E-D2DF-417A-A396-9AA102B90696}" destId="{0C4BEF95-4115-4FB7-A7B4-7985A0F2EE93}" srcOrd="1" destOrd="0" parTransId="{9947A151-5A43-491E-A69D-547AD81B8ADD}" sibTransId="{80ABD900-D81B-408E-8906-B394B20F292F}"/>
    <dgm:cxn modelId="{A6E40D58-7CB0-4219-B05D-EC5ED2C218F6}" srcId="{3A660ECB-27E1-4281-8FE6-BF04A4B4D720}" destId="{1C037889-3801-40D2-A223-211DF2298383}" srcOrd="4" destOrd="0" parTransId="{67AFEDB7-983F-4364-AE13-06BF6D2819F4}" sibTransId="{DC668B7E-4E64-4E88-861B-740E72D9ABE8}"/>
    <dgm:cxn modelId="{1D597EFB-9240-4D05-B139-CD0BB11D04E0}" type="presOf" srcId="{0C4BEF95-4115-4FB7-A7B4-7985A0F2EE93}" destId="{A8262BF1-99B9-4FB7-859C-F5BE9495BB66}" srcOrd="0" destOrd="1" presId="urn:microsoft.com/office/officeart/2005/8/layout/vList5"/>
    <dgm:cxn modelId="{B1183DEE-6AC1-420F-89A7-2C8A55556D2C}" srcId="{178B573E-D2DF-417A-A396-9AA102B90696}" destId="{A31EE235-645D-469D-A122-D70E314EF3DE}" srcOrd="0" destOrd="0" parTransId="{E655F86A-AB72-47FE-9643-99FC7148D69D}" sibTransId="{B7803DF5-361B-458B-9346-A534223A5C65}"/>
    <dgm:cxn modelId="{1251ADE4-D14E-4D87-8A38-D4A232A2CDCC}" srcId="{3A660ECB-27E1-4281-8FE6-BF04A4B4D720}" destId="{344E0825-727B-47E3-8423-E5EEEDED6884}" srcOrd="2" destOrd="0" parTransId="{00451DEE-2E11-4BA2-A9C7-63BE422FFDD8}" sibTransId="{F77CE5FC-D321-479F-90A2-55B062C45322}"/>
    <dgm:cxn modelId="{E48205FC-767F-4830-BC43-8EA41FB67220}" type="presOf" srcId="{3A660ECB-27E1-4281-8FE6-BF04A4B4D720}" destId="{99272743-B142-4A20-8A1C-F2D1678AF58A}" srcOrd="0" destOrd="0" presId="urn:microsoft.com/office/officeart/2005/8/layout/vList5"/>
    <dgm:cxn modelId="{C7396341-F8EE-4EFC-8E7D-0E1669B7DABD}" type="presOf" srcId="{BA3CB008-83C7-4B34-9332-0731757F11E4}" destId="{A8262BF1-99B9-4FB7-859C-F5BE9495BB66}" srcOrd="0" destOrd="4" presId="urn:microsoft.com/office/officeart/2005/8/layout/vList5"/>
    <dgm:cxn modelId="{26D3A82A-9053-43C7-A51A-499077C91BE0}" srcId="{3A660ECB-27E1-4281-8FE6-BF04A4B4D720}" destId="{347B7180-874C-403E-9E98-014036C578F9}" srcOrd="5" destOrd="0" parTransId="{A89EFB44-15E1-435A-8690-3D3600A3C787}" sibTransId="{0E3A6FE5-8731-4421-89AE-F8804AC1E171}"/>
    <dgm:cxn modelId="{728F5DB9-C749-49E9-B00C-9D6F1598F316}" srcId="{3A660ECB-27E1-4281-8FE6-BF04A4B4D720}" destId="{2AAC9658-66B1-49F4-8052-B102107DB156}" srcOrd="0" destOrd="0" parTransId="{66B395F2-AA3A-4250-9344-6EA88989DFA7}" sibTransId="{61C1AAE4-3368-4A54-A086-5300B6C7A94F}"/>
    <dgm:cxn modelId="{186535C7-CBDB-422D-9E2D-23C4F256E927}" type="presOf" srcId="{428A203D-63D5-4C1C-883F-FBC9CD67DD48}" destId="{A8262BF1-99B9-4FB7-859C-F5BE9495BB66}" srcOrd="0" destOrd="3" presId="urn:microsoft.com/office/officeart/2005/8/layout/vList5"/>
    <dgm:cxn modelId="{A200CA54-3D07-4FA1-81DC-137BA2C20B63}" type="presOf" srcId="{178B573E-D2DF-417A-A396-9AA102B90696}" destId="{9A035963-3046-4C7C-B126-C2791D1F7676}" srcOrd="0" destOrd="0" presId="urn:microsoft.com/office/officeart/2005/8/layout/vList5"/>
    <dgm:cxn modelId="{915119B2-1B1F-4997-915D-9AD869030067}" srcId="{3A660ECB-27E1-4281-8FE6-BF04A4B4D720}" destId="{58987691-8F4C-4AF4-B88C-AD86EB9A9EB9}" srcOrd="1" destOrd="0" parTransId="{990FA72D-1832-4DF3-ABF6-0755DE79D28A}" sibTransId="{0ABBDB34-49BB-4E99-ABD2-29EE13671551}"/>
    <dgm:cxn modelId="{2E7A395B-E435-4347-90C9-512053417817}" srcId="{FB1728E5-5182-406C-A8DC-D3A9A693B1BE}" destId="{3A660ECB-27E1-4281-8FE6-BF04A4B4D720}" srcOrd="1" destOrd="0" parTransId="{C6AB3BC7-C385-4CD0-99BE-D1058470B9DF}" sibTransId="{F99C8205-B8D7-4143-B464-E50832FB29FD}"/>
    <dgm:cxn modelId="{77642817-BEA9-449C-AEB6-F8BCDC5259CD}" type="presOf" srcId="{58987691-8F4C-4AF4-B88C-AD86EB9A9EB9}" destId="{9D30E951-3FC8-48ED-AA2A-2B0B7C7E08B7}" srcOrd="0" destOrd="1" presId="urn:microsoft.com/office/officeart/2005/8/layout/vList5"/>
    <dgm:cxn modelId="{3031F477-2C6E-4E42-A13E-D5CAB8D56135}" srcId="{178B573E-D2DF-417A-A396-9AA102B90696}" destId="{BA3CB008-83C7-4B34-9332-0731757F11E4}" srcOrd="4" destOrd="0" parTransId="{5C4BEBAE-B30A-4BDB-A248-CF25BAB4757B}" sibTransId="{7D6FC3E1-20C7-4330-8C01-AA740BD2289C}"/>
    <dgm:cxn modelId="{72DADF06-D40C-4B21-9D77-57CA0A619E5B}" type="presOf" srcId="{1C037889-3801-40D2-A223-211DF2298383}" destId="{9D30E951-3FC8-48ED-AA2A-2B0B7C7E08B7}" srcOrd="0" destOrd="4" presId="urn:microsoft.com/office/officeart/2005/8/layout/vList5"/>
    <dgm:cxn modelId="{46CC26BD-09F4-49D1-A8CE-0AC72EEBA951}" type="presOf" srcId="{2AAC9658-66B1-49F4-8052-B102107DB156}" destId="{9D30E951-3FC8-48ED-AA2A-2B0B7C7E08B7}" srcOrd="0" destOrd="0" presId="urn:microsoft.com/office/officeart/2005/8/layout/vList5"/>
    <dgm:cxn modelId="{AD5C615A-B59A-453A-B0FB-7C959C07E152}" type="presOf" srcId="{FB1728E5-5182-406C-A8DC-D3A9A693B1BE}" destId="{F91132BF-4C4A-49F9-B293-F3FA953D6150}" srcOrd="0" destOrd="0" presId="urn:microsoft.com/office/officeart/2005/8/layout/vList5"/>
    <dgm:cxn modelId="{9B363998-E808-4E6B-B1FB-C9715AACBF0C}" type="presOf" srcId="{A31EE235-645D-469D-A122-D70E314EF3DE}" destId="{A8262BF1-99B9-4FB7-859C-F5BE9495BB66}" srcOrd="0" destOrd="0" presId="urn:microsoft.com/office/officeart/2005/8/layout/vList5"/>
    <dgm:cxn modelId="{8901EBBE-F716-4704-B713-FE31CCD940A1}" type="presOf" srcId="{344E0825-727B-47E3-8423-E5EEEDED6884}" destId="{9D30E951-3FC8-48ED-AA2A-2B0B7C7E08B7}" srcOrd="0" destOrd="2" presId="urn:microsoft.com/office/officeart/2005/8/layout/vList5"/>
    <dgm:cxn modelId="{13EAA609-8C55-4D69-B56B-737A4CF40F28}" srcId="{3A660ECB-27E1-4281-8FE6-BF04A4B4D720}" destId="{5371C40B-34A5-426C-831F-905BEDB1A197}" srcOrd="3" destOrd="0" parTransId="{E91F2EA7-5B6B-4B11-BAD5-53192570C5DA}" sibTransId="{837830C4-4D5C-4489-9BB1-7E19DBC1F00C}"/>
    <dgm:cxn modelId="{09BCEDA5-4FAD-4CE8-A270-4B03B96D6DEB}" type="presOf" srcId="{347B7180-874C-403E-9E98-014036C578F9}" destId="{9D30E951-3FC8-48ED-AA2A-2B0B7C7E08B7}" srcOrd="0" destOrd="5" presId="urn:microsoft.com/office/officeart/2005/8/layout/vList5"/>
    <dgm:cxn modelId="{63876DB5-30EA-459C-96A1-28AFB5E8F4FD}" srcId="{FB1728E5-5182-406C-A8DC-D3A9A693B1BE}" destId="{178B573E-D2DF-417A-A396-9AA102B90696}" srcOrd="0" destOrd="0" parTransId="{30B03FAF-9A2E-4A3A-8707-D1C81297348B}" sibTransId="{A46FB246-4948-4A05-A4CA-865E2E135B32}"/>
    <dgm:cxn modelId="{441391E8-273F-4519-99AF-75C091AC7114}" srcId="{3A660ECB-27E1-4281-8FE6-BF04A4B4D720}" destId="{5FC08E70-248C-43B8-B75D-23C49ED80B20}" srcOrd="6" destOrd="0" parTransId="{CAEE38BF-4344-4C6D-B3D3-B00D3BBFC2C0}" sibTransId="{73B87976-D818-4414-88F3-A95DE982DFB1}"/>
    <dgm:cxn modelId="{F78471A4-47C7-4396-9817-769CAE27098D}" srcId="{178B573E-D2DF-417A-A396-9AA102B90696}" destId="{428A203D-63D5-4C1C-883F-FBC9CD67DD48}" srcOrd="3" destOrd="0" parTransId="{5C9B3DAC-5719-4BA8-8E2B-5B7E51F32E5C}" sibTransId="{A5C920F9-34D7-4D42-A8CB-6ABB7921C870}"/>
    <dgm:cxn modelId="{081A3D87-E0F4-4B7F-BECA-A7EC2FD04B24}" type="presParOf" srcId="{F91132BF-4C4A-49F9-B293-F3FA953D6150}" destId="{088ADB4E-CBEC-4D1D-B8AE-8C43EA610504}" srcOrd="0" destOrd="0" presId="urn:microsoft.com/office/officeart/2005/8/layout/vList5"/>
    <dgm:cxn modelId="{461078D0-6ABB-43B0-BB80-154D06E9E51A}" type="presParOf" srcId="{088ADB4E-CBEC-4D1D-B8AE-8C43EA610504}" destId="{9A035963-3046-4C7C-B126-C2791D1F7676}" srcOrd="0" destOrd="0" presId="urn:microsoft.com/office/officeart/2005/8/layout/vList5"/>
    <dgm:cxn modelId="{7666E857-59F4-4BE1-8618-0723D4315C42}" type="presParOf" srcId="{088ADB4E-CBEC-4D1D-B8AE-8C43EA610504}" destId="{A8262BF1-99B9-4FB7-859C-F5BE9495BB66}" srcOrd="1" destOrd="0" presId="urn:microsoft.com/office/officeart/2005/8/layout/vList5"/>
    <dgm:cxn modelId="{C2B19ECC-DBCB-4A32-BB23-7E38797B5C16}" type="presParOf" srcId="{F91132BF-4C4A-49F9-B293-F3FA953D6150}" destId="{03896891-97AA-44F2-9264-AC66A6E19202}" srcOrd="1" destOrd="0" presId="urn:microsoft.com/office/officeart/2005/8/layout/vList5"/>
    <dgm:cxn modelId="{AC2E407F-57A1-44EC-BFBE-D23BD1292E0A}" type="presParOf" srcId="{F91132BF-4C4A-49F9-B293-F3FA953D6150}" destId="{BE718273-3C8E-4829-B241-9C78E53431D1}" srcOrd="2" destOrd="0" presId="urn:microsoft.com/office/officeart/2005/8/layout/vList5"/>
    <dgm:cxn modelId="{6C2B0FFC-5152-4A5C-9436-830A911910AB}" type="presParOf" srcId="{BE718273-3C8E-4829-B241-9C78E53431D1}" destId="{99272743-B142-4A20-8A1C-F2D1678AF58A}" srcOrd="0" destOrd="0" presId="urn:microsoft.com/office/officeart/2005/8/layout/vList5"/>
    <dgm:cxn modelId="{B0543C6D-F2D1-4AEE-B090-D0A015960E2B}" type="presParOf" srcId="{BE718273-3C8E-4829-B241-9C78E53431D1}" destId="{9D30E951-3FC8-48ED-AA2A-2B0B7C7E08B7}"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A10D89E-8D64-487B-8CC5-D1210E0BD46E}"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A3CD7E6E-E20C-4FAD-AE03-7510CA24B4BA}">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Significant number of employees</a:t>
          </a:r>
          <a:endParaRPr lang="en-ZA" dirty="0"/>
        </a:p>
      </dgm:t>
    </dgm:pt>
    <dgm:pt modelId="{880E251D-6871-410F-AB1A-6A7433D4EF1B}" type="parTrans" cxnId="{7543F911-3947-4582-A2F5-7958DC12867D}">
      <dgm:prSet/>
      <dgm:spPr/>
      <dgm:t>
        <a:bodyPr/>
        <a:lstStyle/>
        <a:p>
          <a:endParaRPr lang="en-ZA"/>
        </a:p>
      </dgm:t>
    </dgm:pt>
    <dgm:pt modelId="{3DFB14AC-1741-40BC-BC2F-0C434B67F3C7}" type="sibTrans" cxnId="{7543F911-3947-4582-A2F5-7958DC12867D}">
      <dgm:prSet/>
      <dgm:spPr/>
      <dgm:t>
        <a:bodyPr/>
        <a:lstStyle/>
        <a:p>
          <a:endParaRPr lang="en-ZA"/>
        </a:p>
      </dgm:t>
    </dgm:pt>
    <dgm:pt modelId="{058C21BA-6164-49F4-8520-B26834B5900B}">
      <dgm:prSet/>
      <dgm:spPr/>
      <dgm:t>
        <a:bodyPr/>
        <a:lstStyle/>
        <a:p>
          <a:pPr rtl="0"/>
          <a:r>
            <a:rPr lang="en-ZA" dirty="0" smtClean="0"/>
            <a:t>Over 278 000 jobs, or 2.1% of total SA employment (2009)</a:t>
          </a:r>
          <a:endParaRPr lang="en-ZA" dirty="0"/>
        </a:p>
      </dgm:t>
    </dgm:pt>
    <dgm:pt modelId="{DC3F28C6-02FA-48E6-84FB-029BA632EFC7}" type="parTrans" cxnId="{B1DD4892-D0A1-463B-A8BB-BE4BEE7A76C3}">
      <dgm:prSet/>
      <dgm:spPr/>
      <dgm:t>
        <a:bodyPr/>
        <a:lstStyle/>
        <a:p>
          <a:endParaRPr lang="en-ZA"/>
        </a:p>
      </dgm:t>
    </dgm:pt>
    <dgm:pt modelId="{B7033011-EED1-426B-9374-9FF5DC2E456F}" type="sibTrans" cxnId="{B1DD4892-D0A1-463B-A8BB-BE4BEE7A76C3}">
      <dgm:prSet/>
      <dgm:spPr/>
      <dgm:t>
        <a:bodyPr/>
        <a:lstStyle/>
        <a:p>
          <a:endParaRPr lang="en-ZA"/>
        </a:p>
      </dgm:t>
    </dgm:pt>
    <dgm:pt modelId="{09E986DF-A9F0-458C-92D6-648DE4D5494C}">
      <dgm:prSet/>
      <dgm:spPr/>
      <dgm:t>
        <a:bodyPr/>
        <a:lstStyle/>
        <a:p>
          <a:pPr rtl="0"/>
          <a:r>
            <a:rPr lang="en-ZA" dirty="0" smtClean="0"/>
            <a:t>Accounts for between 25 and 30% of operating expenditures</a:t>
          </a:r>
          <a:endParaRPr lang="en-ZA" dirty="0"/>
        </a:p>
      </dgm:t>
    </dgm:pt>
    <dgm:pt modelId="{A2D221A5-0F34-49F0-B0D2-41892BFE6ABE}" type="parTrans" cxnId="{655B5773-B109-44AF-8CA2-EDF7A3590EDD}">
      <dgm:prSet/>
      <dgm:spPr/>
      <dgm:t>
        <a:bodyPr/>
        <a:lstStyle/>
        <a:p>
          <a:endParaRPr lang="en-ZA"/>
        </a:p>
      </dgm:t>
    </dgm:pt>
    <dgm:pt modelId="{393607B5-3731-4220-9E51-4E4987A34B5B}" type="sibTrans" cxnId="{655B5773-B109-44AF-8CA2-EDF7A3590EDD}">
      <dgm:prSet/>
      <dgm:spPr/>
      <dgm:t>
        <a:bodyPr/>
        <a:lstStyle/>
        <a:p>
          <a:endParaRPr lang="en-ZA"/>
        </a:p>
      </dgm:t>
    </dgm:pt>
    <dgm:pt modelId="{3734D435-D0DE-4BC9-9E69-3BA94EBD28D2}">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Expenditures growing faster than jobs</a:t>
          </a:r>
          <a:endParaRPr lang="en-ZA" dirty="0"/>
        </a:p>
      </dgm:t>
    </dgm:pt>
    <dgm:pt modelId="{491DD23D-3192-46DE-AE19-9BCD2301DFF9}" type="parTrans" cxnId="{D13242EA-DB18-4B6D-BCAB-1F0B659D6A5C}">
      <dgm:prSet/>
      <dgm:spPr/>
      <dgm:t>
        <a:bodyPr/>
        <a:lstStyle/>
        <a:p>
          <a:endParaRPr lang="en-ZA"/>
        </a:p>
      </dgm:t>
    </dgm:pt>
    <dgm:pt modelId="{7E34ED5F-A48C-4E53-BC8B-F024F3856C95}" type="sibTrans" cxnId="{D13242EA-DB18-4B6D-BCAB-1F0B659D6A5C}">
      <dgm:prSet/>
      <dgm:spPr/>
      <dgm:t>
        <a:bodyPr/>
        <a:lstStyle/>
        <a:p>
          <a:endParaRPr lang="en-ZA"/>
        </a:p>
      </dgm:t>
    </dgm:pt>
    <dgm:pt modelId="{0165E009-9AA5-440D-B64D-4BEFD2DB1D0B}">
      <dgm:prSet/>
      <dgm:spPr/>
      <dgm:t>
        <a:bodyPr/>
        <a:lstStyle/>
        <a:p>
          <a:pPr rtl="0"/>
          <a:r>
            <a:rPr lang="en-ZA" dirty="0" smtClean="0"/>
            <a:t>Employment grew by 4% or 10 700 employees between 2006 and 2009</a:t>
          </a:r>
          <a:endParaRPr lang="en-ZA" dirty="0"/>
        </a:p>
      </dgm:t>
    </dgm:pt>
    <dgm:pt modelId="{1F1A5DC7-E749-4C29-951A-FE37CA389A63}" type="parTrans" cxnId="{BFD9787D-9AB9-45B8-8008-EA4C7935A6E5}">
      <dgm:prSet/>
      <dgm:spPr/>
      <dgm:t>
        <a:bodyPr/>
        <a:lstStyle/>
        <a:p>
          <a:endParaRPr lang="en-ZA"/>
        </a:p>
      </dgm:t>
    </dgm:pt>
    <dgm:pt modelId="{F62077A1-00F9-4288-A7C8-EEC48343994D}" type="sibTrans" cxnId="{BFD9787D-9AB9-45B8-8008-EA4C7935A6E5}">
      <dgm:prSet/>
      <dgm:spPr/>
      <dgm:t>
        <a:bodyPr/>
        <a:lstStyle/>
        <a:p>
          <a:endParaRPr lang="en-ZA"/>
        </a:p>
      </dgm:t>
    </dgm:pt>
    <dgm:pt modelId="{86C35F26-F51A-4D98-A7B2-535A73C7D45C}">
      <dgm:prSet/>
      <dgm:spPr/>
      <dgm:t>
        <a:bodyPr/>
        <a:lstStyle/>
        <a:p>
          <a:pPr rtl="0"/>
          <a:r>
            <a:rPr lang="en-ZA" dirty="0" smtClean="0"/>
            <a:t>Vacancies rose from 21.9% to 23.2% between 2006 and 2008, mainly due to municipalities revising their organisational structures</a:t>
          </a:r>
          <a:endParaRPr lang="en-ZA" dirty="0"/>
        </a:p>
      </dgm:t>
    </dgm:pt>
    <dgm:pt modelId="{263D3953-ACE9-49A3-B596-6267D172B546}" type="parTrans" cxnId="{39E184F1-D31D-430A-965D-DDDD64F65C1C}">
      <dgm:prSet/>
      <dgm:spPr/>
      <dgm:t>
        <a:bodyPr/>
        <a:lstStyle/>
        <a:p>
          <a:endParaRPr lang="en-ZA"/>
        </a:p>
      </dgm:t>
    </dgm:pt>
    <dgm:pt modelId="{AD09E3B4-09E8-48FE-89CA-568589457D7B}" type="sibTrans" cxnId="{39E184F1-D31D-430A-965D-DDDD64F65C1C}">
      <dgm:prSet/>
      <dgm:spPr/>
      <dgm:t>
        <a:bodyPr/>
        <a:lstStyle/>
        <a:p>
          <a:endParaRPr lang="en-ZA"/>
        </a:p>
      </dgm:t>
    </dgm:pt>
    <dgm:pt modelId="{3CC8C0E6-6BD0-41E4-B911-8AEF2443D2DE}">
      <dgm:prSet/>
      <dgm:spPr/>
      <dgm:t>
        <a:bodyPr/>
        <a:lstStyle/>
        <a:p>
          <a:pPr rtl="0"/>
          <a:endParaRPr lang="en-ZA" dirty="0"/>
        </a:p>
      </dgm:t>
    </dgm:pt>
    <dgm:pt modelId="{C3EA62A3-D344-476D-A5FD-4BE0BB5CEDCE}" type="parTrans" cxnId="{B9732458-F6DC-47B4-87D9-A997B6E261FF}">
      <dgm:prSet/>
      <dgm:spPr/>
      <dgm:t>
        <a:bodyPr/>
        <a:lstStyle/>
        <a:p>
          <a:endParaRPr lang="en-US"/>
        </a:p>
      </dgm:t>
    </dgm:pt>
    <dgm:pt modelId="{E72051D6-0B53-448E-869C-340D8980854D}" type="sibTrans" cxnId="{B9732458-F6DC-47B4-87D9-A997B6E261FF}">
      <dgm:prSet/>
      <dgm:spPr/>
      <dgm:t>
        <a:bodyPr/>
        <a:lstStyle/>
        <a:p>
          <a:endParaRPr lang="en-US"/>
        </a:p>
      </dgm:t>
    </dgm:pt>
    <dgm:pt modelId="{C027CEFC-6EA7-4557-8574-D13B1EF84EDA}">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Cost per employee rising </a:t>
          </a:r>
        </a:p>
        <a:p>
          <a:pPr rtl="0"/>
          <a:r>
            <a:rPr lang="en-ZA" dirty="0" smtClean="0"/>
            <a:t>(mostly slower than wage increases)</a:t>
          </a:r>
          <a:endParaRPr lang="en-ZA" dirty="0"/>
        </a:p>
      </dgm:t>
    </dgm:pt>
    <dgm:pt modelId="{96A56FC9-779D-4DAC-A6E0-BB21AE06811E}" type="parTrans" cxnId="{FEB3F9CD-6E64-4B30-9970-7669C9D8373C}">
      <dgm:prSet/>
      <dgm:spPr/>
      <dgm:t>
        <a:bodyPr/>
        <a:lstStyle/>
        <a:p>
          <a:endParaRPr lang="en-GB"/>
        </a:p>
      </dgm:t>
    </dgm:pt>
    <dgm:pt modelId="{88BBD293-FC09-472C-9931-7DFFAC0FE2DD}" type="sibTrans" cxnId="{FEB3F9CD-6E64-4B30-9970-7669C9D8373C}">
      <dgm:prSet/>
      <dgm:spPr/>
      <dgm:t>
        <a:bodyPr/>
        <a:lstStyle/>
        <a:p>
          <a:endParaRPr lang="en-GB"/>
        </a:p>
      </dgm:t>
    </dgm:pt>
    <dgm:pt modelId="{56C229FE-95CD-4F18-9740-296A94F51311}">
      <dgm:prSet/>
      <dgm:spPr/>
      <dgm:t>
        <a:bodyPr/>
        <a:lstStyle/>
        <a:p>
          <a:pPr rtl="0"/>
          <a:r>
            <a:rPr lang="en-ZA" dirty="0" smtClean="0"/>
            <a:t>Personnel expenditure increases from R30bn in 2006/07 to R46.7bn in 2009/10 (growth of 52.5%) </a:t>
          </a:r>
          <a:endParaRPr lang="en-ZA" dirty="0"/>
        </a:p>
      </dgm:t>
    </dgm:pt>
    <dgm:pt modelId="{46D6B6F8-839B-4E1A-A8D0-3252BA8669D0}" type="parTrans" cxnId="{88E0E3DF-4013-4D34-AF15-2E5233C25BAE}">
      <dgm:prSet/>
      <dgm:spPr/>
      <dgm:t>
        <a:bodyPr/>
        <a:lstStyle/>
        <a:p>
          <a:endParaRPr lang="en-GB"/>
        </a:p>
      </dgm:t>
    </dgm:pt>
    <dgm:pt modelId="{1A9BF91F-EF6F-41A9-9DC5-4DED5E8C4BC5}" type="sibTrans" cxnId="{88E0E3DF-4013-4D34-AF15-2E5233C25BAE}">
      <dgm:prSet/>
      <dgm:spPr/>
      <dgm:t>
        <a:bodyPr/>
        <a:lstStyle/>
        <a:p>
          <a:endParaRPr lang="en-GB"/>
        </a:p>
      </dgm:t>
    </dgm:pt>
    <dgm:pt modelId="{2BD89D93-A47F-4F5B-9B93-B21E16B48F99}" type="pres">
      <dgm:prSet presAssocID="{1A10D89E-8D64-487B-8CC5-D1210E0BD46E}" presName="Name0" presStyleCnt="0">
        <dgm:presLayoutVars>
          <dgm:dir/>
          <dgm:animLvl val="lvl"/>
          <dgm:resizeHandles val="exact"/>
        </dgm:presLayoutVars>
      </dgm:prSet>
      <dgm:spPr/>
      <dgm:t>
        <a:bodyPr/>
        <a:lstStyle/>
        <a:p>
          <a:endParaRPr lang="en-ZA"/>
        </a:p>
      </dgm:t>
    </dgm:pt>
    <dgm:pt modelId="{C350C6B3-1CDD-4121-AA7A-7E988E771282}" type="pres">
      <dgm:prSet presAssocID="{A3CD7E6E-E20C-4FAD-AE03-7510CA24B4BA}" presName="linNode" presStyleCnt="0"/>
      <dgm:spPr/>
    </dgm:pt>
    <dgm:pt modelId="{067803A9-C711-43C1-BFFC-BC3DD2CC7C07}" type="pres">
      <dgm:prSet presAssocID="{A3CD7E6E-E20C-4FAD-AE03-7510CA24B4BA}" presName="parentText" presStyleLbl="node1" presStyleIdx="0" presStyleCnt="3" custScaleX="64609" custScaleY="36408" custLinFactNeighborX="-11400">
        <dgm:presLayoutVars>
          <dgm:chMax val="1"/>
          <dgm:bulletEnabled val="1"/>
        </dgm:presLayoutVars>
      </dgm:prSet>
      <dgm:spPr/>
      <dgm:t>
        <a:bodyPr/>
        <a:lstStyle/>
        <a:p>
          <a:endParaRPr lang="en-ZA"/>
        </a:p>
      </dgm:t>
    </dgm:pt>
    <dgm:pt modelId="{DDFEF621-1F55-4734-BB59-78FFA327431B}" type="pres">
      <dgm:prSet presAssocID="{A3CD7E6E-E20C-4FAD-AE03-7510CA24B4BA}" presName="descendantText" presStyleLbl="alignAccFollowNode1" presStyleIdx="0" presStyleCnt="3" custScaleX="121441" custScaleY="46413">
        <dgm:presLayoutVars>
          <dgm:bulletEnabled val="1"/>
        </dgm:presLayoutVars>
      </dgm:prSet>
      <dgm:spPr/>
      <dgm:t>
        <a:bodyPr/>
        <a:lstStyle/>
        <a:p>
          <a:endParaRPr lang="en-ZA"/>
        </a:p>
      </dgm:t>
    </dgm:pt>
    <dgm:pt modelId="{E3BF5D40-C733-4762-AA27-1BFC023E07B0}" type="pres">
      <dgm:prSet presAssocID="{3DFB14AC-1741-40BC-BC2F-0C434B67F3C7}" presName="sp" presStyleCnt="0"/>
      <dgm:spPr/>
    </dgm:pt>
    <dgm:pt modelId="{2225C053-C891-4851-90E4-80A700B6F039}" type="pres">
      <dgm:prSet presAssocID="{3734D435-D0DE-4BC9-9E69-3BA94EBD28D2}" presName="linNode" presStyleCnt="0"/>
      <dgm:spPr/>
    </dgm:pt>
    <dgm:pt modelId="{95B2D875-1656-40AA-B584-E36F6EB271F5}" type="pres">
      <dgm:prSet presAssocID="{3734D435-D0DE-4BC9-9E69-3BA94EBD28D2}" presName="parentText" presStyleLbl="node1" presStyleIdx="1" presStyleCnt="3" custScaleX="64609" custScaleY="68899" custLinFactNeighborX="-11400">
        <dgm:presLayoutVars>
          <dgm:chMax val="1"/>
          <dgm:bulletEnabled val="1"/>
        </dgm:presLayoutVars>
      </dgm:prSet>
      <dgm:spPr/>
      <dgm:t>
        <a:bodyPr/>
        <a:lstStyle/>
        <a:p>
          <a:endParaRPr lang="en-ZA"/>
        </a:p>
      </dgm:t>
    </dgm:pt>
    <dgm:pt modelId="{BB92591D-0ABA-4112-B2C7-F9C51F22702A}" type="pres">
      <dgm:prSet presAssocID="{3734D435-D0DE-4BC9-9E69-3BA94EBD28D2}" presName="descendantText" presStyleLbl="alignAccFollowNode1" presStyleIdx="1" presStyleCnt="3" custScaleX="121441" custScaleY="87833">
        <dgm:presLayoutVars>
          <dgm:bulletEnabled val="1"/>
        </dgm:presLayoutVars>
      </dgm:prSet>
      <dgm:spPr/>
      <dgm:t>
        <a:bodyPr/>
        <a:lstStyle/>
        <a:p>
          <a:endParaRPr lang="en-ZA"/>
        </a:p>
      </dgm:t>
    </dgm:pt>
    <dgm:pt modelId="{35672015-AE8E-427A-B558-E986F62F490B}" type="pres">
      <dgm:prSet presAssocID="{7E34ED5F-A48C-4E53-BC8B-F024F3856C95}" presName="sp" presStyleCnt="0"/>
      <dgm:spPr/>
    </dgm:pt>
    <dgm:pt modelId="{E9387EBA-E89B-4910-BE76-C970FED7ADDE}" type="pres">
      <dgm:prSet presAssocID="{C027CEFC-6EA7-4557-8574-D13B1EF84EDA}" presName="linNode" presStyleCnt="0"/>
      <dgm:spPr/>
    </dgm:pt>
    <dgm:pt modelId="{AE9D3045-C8D0-4447-AB2A-91E7393C7BFE}" type="pres">
      <dgm:prSet presAssocID="{C027CEFC-6EA7-4557-8574-D13B1EF84EDA}" presName="parentText" presStyleLbl="node1" presStyleIdx="2" presStyleCnt="3" custScaleX="64325">
        <dgm:presLayoutVars>
          <dgm:chMax val="1"/>
          <dgm:bulletEnabled val="1"/>
        </dgm:presLayoutVars>
      </dgm:prSet>
      <dgm:spPr/>
      <dgm:t>
        <a:bodyPr/>
        <a:lstStyle/>
        <a:p>
          <a:endParaRPr lang="en-US"/>
        </a:p>
      </dgm:t>
    </dgm:pt>
    <dgm:pt modelId="{3CB44E02-4F6F-4E8E-8178-15A1247BBA95}" type="pres">
      <dgm:prSet presAssocID="{C027CEFC-6EA7-4557-8574-D13B1EF84EDA}" presName="descendantText" presStyleLbl="alignAccFollowNode1" presStyleIdx="2" presStyleCnt="3" custScaleX="119707" custScaleY="122040">
        <dgm:presLayoutVars>
          <dgm:bulletEnabled val="1"/>
        </dgm:presLayoutVars>
      </dgm:prSet>
      <dgm:spPr/>
      <dgm:t>
        <a:bodyPr/>
        <a:lstStyle/>
        <a:p>
          <a:endParaRPr lang="en-US"/>
        </a:p>
      </dgm:t>
    </dgm:pt>
  </dgm:ptLst>
  <dgm:cxnLst>
    <dgm:cxn modelId="{433F15D1-67EA-47D1-8430-FE5F074689F1}" type="presOf" srcId="{C027CEFC-6EA7-4557-8574-D13B1EF84EDA}" destId="{AE9D3045-C8D0-4447-AB2A-91E7393C7BFE}" srcOrd="0" destOrd="0" presId="urn:microsoft.com/office/officeart/2005/8/layout/vList5"/>
    <dgm:cxn modelId="{1138A84D-C92B-435C-8312-ACBF6B69B73F}" type="presOf" srcId="{A3CD7E6E-E20C-4FAD-AE03-7510CA24B4BA}" destId="{067803A9-C711-43C1-BFFC-BC3DD2CC7C07}" srcOrd="0" destOrd="0" presId="urn:microsoft.com/office/officeart/2005/8/layout/vList5"/>
    <dgm:cxn modelId="{39E184F1-D31D-430A-965D-DDDD64F65C1C}" srcId="{3734D435-D0DE-4BC9-9E69-3BA94EBD28D2}" destId="{86C35F26-F51A-4D98-A7B2-535A73C7D45C}" srcOrd="2" destOrd="0" parTransId="{263D3953-ACE9-49A3-B596-6267D172B546}" sibTransId="{AD09E3B4-09E8-48FE-89CA-568589457D7B}"/>
    <dgm:cxn modelId="{BFD9787D-9AB9-45B8-8008-EA4C7935A6E5}" srcId="{3734D435-D0DE-4BC9-9E69-3BA94EBD28D2}" destId="{0165E009-9AA5-440D-B64D-4BEFD2DB1D0B}" srcOrd="1" destOrd="0" parTransId="{1F1A5DC7-E749-4C29-951A-FE37CA389A63}" sibTransId="{F62077A1-00F9-4288-A7C8-EEC48343994D}"/>
    <dgm:cxn modelId="{B1DD4892-D0A1-463B-A8BB-BE4BEE7A76C3}" srcId="{A3CD7E6E-E20C-4FAD-AE03-7510CA24B4BA}" destId="{058C21BA-6164-49F4-8520-B26834B5900B}" srcOrd="0" destOrd="0" parTransId="{DC3F28C6-02FA-48E6-84FB-029BA632EFC7}" sibTransId="{B7033011-EED1-426B-9374-9FF5DC2E456F}"/>
    <dgm:cxn modelId="{7543F911-3947-4582-A2F5-7958DC12867D}" srcId="{1A10D89E-8D64-487B-8CC5-D1210E0BD46E}" destId="{A3CD7E6E-E20C-4FAD-AE03-7510CA24B4BA}" srcOrd="0" destOrd="0" parTransId="{880E251D-6871-410F-AB1A-6A7433D4EF1B}" sibTransId="{3DFB14AC-1741-40BC-BC2F-0C434B67F3C7}"/>
    <dgm:cxn modelId="{88E0E3DF-4013-4D34-AF15-2E5233C25BAE}" srcId="{3734D435-D0DE-4BC9-9E69-3BA94EBD28D2}" destId="{56C229FE-95CD-4F18-9740-296A94F51311}" srcOrd="0" destOrd="0" parTransId="{46D6B6F8-839B-4E1A-A8D0-3252BA8669D0}" sibTransId="{1A9BF91F-EF6F-41A9-9DC5-4DED5E8C4BC5}"/>
    <dgm:cxn modelId="{8B435A19-1E93-489F-BB20-BE807348FF36}" type="presOf" srcId="{1A10D89E-8D64-487B-8CC5-D1210E0BD46E}" destId="{2BD89D93-A47F-4F5B-9B93-B21E16B48F99}" srcOrd="0" destOrd="0" presId="urn:microsoft.com/office/officeart/2005/8/layout/vList5"/>
    <dgm:cxn modelId="{FBBB0271-2782-4DFD-AF01-181D548F9440}" type="presOf" srcId="{3734D435-D0DE-4BC9-9E69-3BA94EBD28D2}" destId="{95B2D875-1656-40AA-B584-E36F6EB271F5}" srcOrd="0" destOrd="0" presId="urn:microsoft.com/office/officeart/2005/8/layout/vList5"/>
    <dgm:cxn modelId="{D13242EA-DB18-4B6D-BCAB-1F0B659D6A5C}" srcId="{1A10D89E-8D64-487B-8CC5-D1210E0BD46E}" destId="{3734D435-D0DE-4BC9-9E69-3BA94EBD28D2}" srcOrd="1" destOrd="0" parTransId="{491DD23D-3192-46DE-AE19-9BCD2301DFF9}" sibTransId="{7E34ED5F-A48C-4E53-BC8B-F024F3856C95}"/>
    <dgm:cxn modelId="{655B5773-B109-44AF-8CA2-EDF7A3590EDD}" srcId="{A3CD7E6E-E20C-4FAD-AE03-7510CA24B4BA}" destId="{09E986DF-A9F0-458C-92D6-648DE4D5494C}" srcOrd="1" destOrd="0" parTransId="{A2D221A5-0F34-49F0-B0D2-41892BFE6ABE}" sibTransId="{393607B5-3731-4220-9E51-4E4987A34B5B}"/>
    <dgm:cxn modelId="{6A4D67D3-BA61-4824-8D06-12F97585B8F3}" type="presOf" srcId="{86C35F26-F51A-4D98-A7B2-535A73C7D45C}" destId="{BB92591D-0ABA-4112-B2C7-F9C51F22702A}" srcOrd="0" destOrd="2" presId="urn:microsoft.com/office/officeart/2005/8/layout/vList5"/>
    <dgm:cxn modelId="{FEB3F9CD-6E64-4B30-9970-7669C9D8373C}" srcId="{1A10D89E-8D64-487B-8CC5-D1210E0BD46E}" destId="{C027CEFC-6EA7-4557-8574-D13B1EF84EDA}" srcOrd="2" destOrd="0" parTransId="{96A56FC9-779D-4DAC-A6E0-BB21AE06811E}" sibTransId="{88BBD293-FC09-472C-9931-7DFFAC0FE2DD}"/>
    <dgm:cxn modelId="{8249FF93-7F12-4739-9CDA-8187B238DD81}" type="presOf" srcId="{56C229FE-95CD-4F18-9740-296A94F51311}" destId="{BB92591D-0ABA-4112-B2C7-F9C51F22702A}" srcOrd="0" destOrd="0" presId="urn:microsoft.com/office/officeart/2005/8/layout/vList5"/>
    <dgm:cxn modelId="{591C8CDE-8E68-4164-9370-9E078CA1ACBA}" type="presOf" srcId="{058C21BA-6164-49F4-8520-B26834B5900B}" destId="{DDFEF621-1F55-4734-BB59-78FFA327431B}" srcOrd="0" destOrd="0" presId="urn:microsoft.com/office/officeart/2005/8/layout/vList5"/>
    <dgm:cxn modelId="{40AB75A4-FD0B-45E3-8403-C2784B9093D9}" type="presOf" srcId="{3CC8C0E6-6BD0-41E4-B911-8AEF2443D2DE}" destId="{3CB44E02-4F6F-4E8E-8178-15A1247BBA95}" srcOrd="0" destOrd="0" presId="urn:microsoft.com/office/officeart/2005/8/layout/vList5"/>
    <dgm:cxn modelId="{B9732458-F6DC-47B4-87D9-A997B6E261FF}" srcId="{C027CEFC-6EA7-4557-8574-D13B1EF84EDA}" destId="{3CC8C0E6-6BD0-41E4-B911-8AEF2443D2DE}" srcOrd="0" destOrd="0" parTransId="{C3EA62A3-D344-476D-A5FD-4BE0BB5CEDCE}" sibTransId="{E72051D6-0B53-448E-869C-340D8980854D}"/>
    <dgm:cxn modelId="{5E54D9A9-BAE6-4158-AFA6-33075E7CB325}" type="presOf" srcId="{09E986DF-A9F0-458C-92D6-648DE4D5494C}" destId="{DDFEF621-1F55-4734-BB59-78FFA327431B}" srcOrd="0" destOrd="1" presId="urn:microsoft.com/office/officeart/2005/8/layout/vList5"/>
    <dgm:cxn modelId="{0625F06E-2677-4C94-9829-AA9FD7E72550}" type="presOf" srcId="{0165E009-9AA5-440D-B64D-4BEFD2DB1D0B}" destId="{BB92591D-0ABA-4112-B2C7-F9C51F22702A}" srcOrd="0" destOrd="1" presId="urn:microsoft.com/office/officeart/2005/8/layout/vList5"/>
    <dgm:cxn modelId="{0999F54C-3848-45AF-A71F-F7885F5EF47B}" type="presParOf" srcId="{2BD89D93-A47F-4F5B-9B93-B21E16B48F99}" destId="{C350C6B3-1CDD-4121-AA7A-7E988E771282}" srcOrd="0" destOrd="0" presId="urn:microsoft.com/office/officeart/2005/8/layout/vList5"/>
    <dgm:cxn modelId="{3EC87BBE-93BC-4283-9238-7E250C8CE643}" type="presParOf" srcId="{C350C6B3-1CDD-4121-AA7A-7E988E771282}" destId="{067803A9-C711-43C1-BFFC-BC3DD2CC7C07}" srcOrd="0" destOrd="0" presId="urn:microsoft.com/office/officeart/2005/8/layout/vList5"/>
    <dgm:cxn modelId="{0D4E4A17-8D87-4562-ABBC-2DC5AAB3C833}" type="presParOf" srcId="{C350C6B3-1CDD-4121-AA7A-7E988E771282}" destId="{DDFEF621-1F55-4734-BB59-78FFA327431B}" srcOrd="1" destOrd="0" presId="urn:microsoft.com/office/officeart/2005/8/layout/vList5"/>
    <dgm:cxn modelId="{32728408-DDF2-40C2-B403-E0123351F2B3}" type="presParOf" srcId="{2BD89D93-A47F-4F5B-9B93-B21E16B48F99}" destId="{E3BF5D40-C733-4762-AA27-1BFC023E07B0}" srcOrd="1" destOrd="0" presId="urn:microsoft.com/office/officeart/2005/8/layout/vList5"/>
    <dgm:cxn modelId="{3E5354A6-B7A9-4B3B-9CC0-083DA3C41965}" type="presParOf" srcId="{2BD89D93-A47F-4F5B-9B93-B21E16B48F99}" destId="{2225C053-C891-4851-90E4-80A700B6F039}" srcOrd="2" destOrd="0" presId="urn:microsoft.com/office/officeart/2005/8/layout/vList5"/>
    <dgm:cxn modelId="{364452CC-5974-445D-AD06-668A7C5A5CD4}" type="presParOf" srcId="{2225C053-C891-4851-90E4-80A700B6F039}" destId="{95B2D875-1656-40AA-B584-E36F6EB271F5}" srcOrd="0" destOrd="0" presId="urn:microsoft.com/office/officeart/2005/8/layout/vList5"/>
    <dgm:cxn modelId="{FE78ACFC-D275-4C95-81DC-2F4FD4BC99F3}" type="presParOf" srcId="{2225C053-C891-4851-90E4-80A700B6F039}" destId="{BB92591D-0ABA-4112-B2C7-F9C51F22702A}" srcOrd="1" destOrd="0" presId="urn:microsoft.com/office/officeart/2005/8/layout/vList5"/>
    <dgm:cxn modelId="{8C11CAE3-CBA8-4F4D-B0F5-F1FE24502098}" type="presParOf" srcId="{2BD89D93-A47F-4F5B-9B93-B21E16B48F99}" destId="{35672015-AE8E-427A-B558-E986F62F490B}" srcOrd="3" destOrd="0" presId="urn:microsoft.com/office/officeart/2005/8/layout/vList5"/>
    <dgm:cxn modelId="{69A13F97-CB16-4362-B3F2-97B51074260E}" type="presParOf" srcId="{2BD89D93-A47F-4F5B-9B93-B21E16B48F99}" destId="{E9387EBA-E89B-4910-BE76-C970FED7ADDE}" srcOrd="4" destOrd="0" presId="urn:microsoft.com/office/officeart/2005/8/layout/vList5"/>
    <dgm:cxn modelId="{B8DA04A6-3285-4433-B7EF-38FC9CA10DF1}" type="presParOf" srcId="{E9387EBA-E89B-4910-BE76-C970FED7ADDE}" destId="{AE9D3045-C8D0-4447-AB2A-91E7393C7BFE}" srcOrd="0" destOrd="0" presId="urn:microsoft.com/office/officeart/2005/8/layout/vList5"/>
    <dgm:cxn modelId="{ACF41EAA-B9F6-4CF9-9A8F-275C6DDBC499}" type="presParOf" srcId="{E9387EBA-E89B-4910-BE76-C970FED7ADDE}" destId="{3CB44E02-4F6F-4E8E-8178-15A1247BBA95}"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4900AE-39A5-495D-8EEA-EE612DDDCAC8}" type="doc">
      <dgm:prSet loTypeId="urn:microsoft.com/office/officeart/2005/8/layout/process4" loCatId="process" qsTypeId="urn:microsoft.com/office/officeart/2005/8/quickstyle/simple1" qsCatId="simple" csTypeId="urn:microsoft.com/office/officeart/2005/8/colors/accent0_2" csCatId="mainScheme" phldr="1"/>
      <dgm:spPr/>
      <dgm:t>
        <a:bodyPr/>
        <a:lstStyle/>
        <a:p>
          <a:endParaRPr lang="en-ZA"/>
        </a:p>
      </dgm:t>
    </dgm:pt>
    <dgm:pt modelId="{CDA7EE49-7C18-4C77-9501-BC114F05FCC4}">
      <dgm:prSet>
        <dgm:style>
          <a:lnRef idx="0">
            <a:schemeClr val="accent2"/>
          </a:lnRef>
          <a:fillRef idx="3">
            <a:schemeClr val="accent2"/>
          </a:fillRef>
          <a:effectRef idx="3">
            <a:schemeClr val="accent2"/>
          </a:effectRef>
          <a:fontRef idx="minor">
            <a:schemeClr val="lt1"/>
          </a:fontRef>
        </dgm:style>
      </dgm:prSet>
      <dgm:spPr/>
      <dgm:t>
        <a:bodyPr/>
        <a:lstStyle/>
        <a:p>
          <a:pPr rtl="0"/>
          <a:r>
            <a:rPr lang="en-US" b="1" baseline="0" dirty="0" smtClean="0">
              <a:solidFill>
                <a:schemeClr val="bg1"/>
              </a:solidFill>
            </a:rPr>
            <a:t>Key findings of the review</a:t>
          </a:r>
          <a:endParaRPr lang="en-ZA" b="1" baseline="0" dirty="0">
            <a:solidFill>
              <a:schemeClr val="bg1"/>
            </a:solidFill>
          </a:endParaRPr>
        </a:p>
      </dgm:t>
    </dgm:pt>
    <dgm:pt modelId="{9B919E91-8B0D-4E8C-9D5C-A3E4211F9677}" type="parTrans" cxnId="{76BFF39F-0072-453E-A350-FB0CA43FCE33}">
      <dgm:prSet/>
      <dgm:spPr/>
      <dgm:t>
        <a:bodyPr/>
        <a:lstStyle/>
        <a:p>
          <a:endParaRPr lang="en-ZA"/>
        </a:p>
      </dgm:t>
    </dgm:pt>
    <dgm:pt modelId="{B2E68354-08F8-4AB4-8F20-7FDEEBA93FBA}" type="sibTrans" cxnId="{76BFF39F-0072-453E-A350-FB0CA43FCE33}">
      <dgm:prSet/>
      <dgm:spPr/>
      <dgm:t>
        <a:bodyPr/>
        <a:lstStyle/>
        <a:p>
          <a:endParaRPr lang="en-ZA"/>
        </a:p>
      </dgm:t>
    </dgm:pt>
    <dgm:pt modelId="{A0B68487-B5D9-4012-9520-AD646712ACBE}">
      <dgm:prSet/>
      <dgm:spPr/>
      <dgm:t>
        <a:bodyPr/>
        <a:lstStyle/>
        <a:p>
          <a:pPr rtl="0"/>
          <a:r>
            <a:rPr lang="en-US" dirty="0" smtClean="0"/>
            <a:t>Summary of chapters</a:t>
          </a:r>
          <a:endParaRPr lang="en-ZA" dirty="0"/>
        </a:p>
      </dgm:t>
    </dgm:pt>
    <dgm:pt modelId="{DFBE7ACF-37F8-43B7-AC18-769322DB7087}" type="parTrans" cxnId="{DEF1E476-082F-4588-AAEE-9E2CC4A90C0C}">
      <dgm:prSet/>
      <dgm:spPr/>
      <dgm:t>
        <a:bodyPr/>
        <a:lstStyle/>
        <a:p>
          <a:endParaRPr lang="en-ZA"/>
        </a:p>
      </dgm:t>
    </dgm:pt>
    <dgm:pt modelId="{A77AEFB8-E9C9-4DAA-95C4-CCEC7A20536B}" type="sibTrans" cxnId="{DEF1E476-082F-4588-AAEE-9E2CC4A90C0C}">
      <dgm:prSet/>
      <dgm:spPr/>
      <dgm:t>
        <a:bodyPr/>
        <a:lstStyle/>
        <a:p>
          <a:endParaRPr lang="en-ZA"/>
        </a:p>
      </dgm:t>
    </dgm:pt>
    <dgm:pt modelId="{E221B21E-F1A0-4EA7-8826-6AFA8008754A}">
      <dgm:prSet/>
      <dgm:spPr/>
      <dgm:t>
        <a:bodyPr/>
        <a:lstStyle/>
        <a:p>
          <a:pPr rtl="0"/>
          <a:r>
            <a:rPr lang="en-US" dirty="0" smtClean="0"/>
            <a:t>Conclusion</a:t>
          </a:r>
          <a:endParaRPr lang="en-ZA" dirty="0"/>
        </a:p>
      </dgm:t>
    </dgm:pt>
    <dgm:pt modelId="{6F82CC77-8BBE-43D0-89FE-BEE32E212B0F}" type="parTrans" cxnId="{7B26DD24-A233-406B-99BA-C5C02BC2FCC8}">
      <dgm:prSet/>
      <dgm:spPr/>
      <dgm:t>
        <a:bodyPr/>
        <a:lstStyle/>
        <a:p>
          <a:endParaRPr lang="en-ZA"/>
        </a:p>
      </dgm:t>
    </dgm:pt>
    <dgm:pt modelId="{6284D89A-47F5-41D9-8717-497224735A32}" type="sibTrans" cxnId="{7B26DD24-A233-406B-99BA-C5C02BC2FCC8}">
      <dgm:prSet/>
      <dgm:spPr/>
      <dgm:t>
        <a:bodyPr/>
        <a:lstStyle/>
        <a:p>
          <a:endParaRPr lang="en-ZA"/>
        </a:p>
      </dgm:t>
    </dgm:pt>
    <dgm:pt modelId="{B243744E-4EC6-4958-AE22-30D159856047}" type="pres">
      <dgm:prSet presAssocID="{204900AE-39A5-495D-8EEA-EE612DDDCAC8}" presName="Name0" presStyleCnt="0">
        <dgm:presLayoutVars>
          <dgm:dir/>
          <dgm:animLvl val="lvl"/>
          <dgm:resizeHandles val="exact"/>
        </dgm:presLayoutVars>
      </dgm:prSet>
      <dgm:spPr/>
      <dgm:t>
        <a:bodyPr/>
        <a:lstStyle/>
        <a:p>
          <a:endParaRPr lang="en-ZA"/>
        </a:p>
      </dgm:t>
    </dgm:pt>
    <dgm:pt modelId="{DD1AD324-D5CB-47E7-95D4-ADC101109283}" type="pres">
      <dgm:prSet presAssocID="{E221B21E-F1A0-4EA7-8826-6AFA8008754A}" presName="boxAndChildren" presStyleCnt="0"/>
      <dgm:spPr/>
    </dgm:pt>
    <dgm:pt modelId="{D392DE95-0EFB-4B45-B6CD-713FF6C1B15C}" type="pres">
      <dgm:prSet presAssocID="{E221B21E-F1A0-4EA7-8826-6AFA8008754A}" presName="parentTextBox" presStyleLbl="node1" presStyleIdx="0" presStyleCnt="3"/>
      <dgm:spPr/>
      <dgm:t>
        <a:bodyPr/>
        <a:lstStyle/>
        <a:p>
          <a:endParaRPr lang="en-ZA"/>
        </a:p>
      </dgm:t>
    </dgm:pt>
    <dgm:pt modelId="{0D88A538-D719-4765-A389-6C8C42E85682}" type="pres">
      <dgm:prSet presAssocID="{A77AEFB8-E9C9-4DAA-95C4-CCEC7A20536B}" presName="sp" presStyleCnt="0"/>
      <dgm:spPr/>
    </dgm:pt>
    <dgm:pt modelId="{ABDD4F6F-B155-4EF3-AC19-EA1CB90A0AAF}" type="pres">
      <dgm:prSet presAssocID="{A0B68487-B5D9-4012-9520-AD646712ACBE}" presName="arrowAndChildren" presStyleCnt="0"/>
      <dgm:spPr/>
    </dgm:pt>
    <dgm:pt modelId="{EFB4C52B-6531-43CA-9E0E-1DC01D63A3C3}" type="pres">
      <dgm:prSet presAssocID="{A0B68487-B5D9-4012-9520-AD646712ACBE}" presName="parentTextArrow" presStyleLbl="node1" presStyleIdx="1" presStyleCnt="3"/>
      <dgm:spPr/>
      <dgm:t>
        <a:bodyPr/>
        <a:lstStyle/>
        <a:p>
          <a:endParaRPr lang="en-ZA"/>
        </a:p>
      </dgm:t>
    </dgm:pt>
    <dgm:pt modelId="{14D6FAF7-5329-4D16-A7E3-EE2145751AA7}" type="pres">
      <dgm:prSet presAssocID="{B2E68354-08F8-4AB4-8F20-7FDEEBA93FBA}" presName="sp" presStyleCnt="0"/>
      <dgm:spPr/>
    </dgm:pt>
    <dgm:pt modelId="{1197A04E-4AB8-4FF9-B643-8346BEC0CD2E}" type="pres">
      <dgm:prSet presAssocID="{CDA7EE49-7C18-4C77-9501-BC114F05FCC4}" presName="arrowAndChildren" presStyleCnt="0"/>
      <dgm:spPr/>
    </dgm:pt>
    <dgm:pt modelId="{542C389F-91DD-4DA4-B878-C4A1A62969B7}" type="pres">
      <dgm:prSet presAssocID="{CDA7EE49-7C18-4C77-9501-BC114F05FCC4}" presName="parentTextArrow" presStyleLbl="node1" presStyleIdx="2" presStyleCnt="3"/>
      <dgm:spPr/>
      <dgm:t>
        <a:bodyPr/>
        <a:lstStyle/>
        <a:p>
          <a:endParaRPr lang="en-ZA"/>
        </a:p>
      </dgm:t>
    </dgm:pt>
  </dgm:ptLst>
  <dgm:cxnLst>
    <dgm:cxn modelId="{3C8F553A-DA61-4F97-BD71-4A583666B6BF}" type="presOf" srcId="{204900AE-39A5-495D-8EEA-EE612DDDCAC8}" destId="{B243744E-4EC6-4958-AE22-30D159856047}" srcOrd="0" destOrd="0" presId="urn:microsoft.com/office/officeart/2005/8/layout/process4"/>
    <dgm:cxn modelId="{CD7A469E-F6E5-42C5-8349-B95A3915F7DB}" type="presOf" srcId="{A0B68487-B5D9-4012-9520-AD646712ACBE}" destId="{EFB4C52B-6531-43CA-9E0E-1DC01D63A3C3}" srcOrd="0" destOrd="0" presId="urn:microsoft.com/office/officeart/2005/8/layout/process4"/>
    <dgm:cxn modelId="{58C2B18F-C9B8-4451-86B3-008915148E50}" type="presOf" srcId="{CDA7EE49-7C18-4C77-9501-BC114F05FCC4}" destId="{542C389F-91DD-4DA4-B878-C4A1A62969B7}" srcOrd="0" destOrd="0" presId="urn:microsoft.com/office/officeart/2005/8/layout/process4"/>
    <dgm:cxn modelId="{7B26DD24-A233-406B-99BA-C5C02BC2FCC8}" srcId="{204900AE-39A5-495D-8EEA-EE612DDDCAC8}" destId="{E221B21E-F1A0-4EA7-8826-6AFA8008754A}" srcOrd="2" destOrd="0" parTransId="{6F82CC77-8BBE-43D0-89FE-BEE32E212B0F}" sibTransId="{6284D89A-47F5-41D9-8717-497224735A32}"/>
    <dgm:cxn modelId="{DEF1E476-082F-4588-AAEE-9E2CC4A90C0C}" srcId="{204900AE-39A5-495D-8EEA-EE612DDDCAC8}" destId="{A0B68487-B5D9-4012-9520-AD646712ACBE}" srcOrd="1" destOrd="0" parTransId="{DFBE7ACF-37F8-43B7-AC18-769322DB7087}" sibTransId="{A77AEFB8-E9C9-4DAA-95C4-CCEC7A20536B}"/>
    <dgm:cxn modelId="{AFB5C965-3FB0-4774-9F44-2F4D68F7581B}" type="presOf" srcId="{E221B21E-F1A0-4EA7-8826-6AFA8008754A}" destId="{D392DE95-0EFB-4B45-B6CD-713FF6C1B15C}" srcOrd="0" destOrd="0" presId="urn:microsoft.com/office/officeart/2005/8/layout/process4"/>
    <dgm:cxn modelId="{76BFF39F-0072-453E-A350-FB0CA43FCE33}" srcId="{204900AE-39A5-495D-8EEA-EE612DDDCAC8}" destId="{CDA7EE49-7C18-4C77-9501-BC114F05FCC4}" srcOrd="0" destOrd="0" parTransId="{9B919E91-8B0D-4E8C-9D5C-A3E4211F9677}" sibTransId="{B2E68354-08F8-4AB4-8F20-7FDEEBA93FBA}"/>
    <dgm:cxn modelId="{FCECEEA1-96E1-4DB8-9287-0101A3385C9F}" type="presParOf" srcId="{B243744E-4EC6-4958-AE22-30D159856047}" destId="{DD1AD324-D5CB-47E7-95D4-ADC101109283}" srcOrd="0" destOrd="0" presId="urn:microsoft.com/office/officeart/2005/8/layout/process4"/>
    <dgm:cxn modelId="{F90F0DB8-9884-4FD1-A84B-052D82DB6083}" type="presParOf" srcId="{DD1AD324-D5CB-47E7-95D4-ADC101109283}" destId="{D392DE95-0EFB-4B45-B6CD-713FF6C1B15C}" srcOrd="0" destOrd="0" presId="urn:microsoft.com/office/officeart/2005/8/layout/process4"/>
    <dgm:cxn modelId="{DCEB7D1C-8F50-4541-9B8C-18D7837B317C}" type="presParOf" srcId="{B243744E-4EC6-4958-AE22-30D159856047}" destId="{0D88A538-D719-4765-A389-6C8C42E85682}" srcOrd="1" destOrd="0" presId="urn:microsoft.com/office/officeart/2005/8/layout/process4"/>
    <dgm:cxn modelId="{937B9F27-23E3-43A3-B81E-0BB82A775414}" type="presParOf" srcId="{B243744E-4EC6-4958-AE22-30D159856047}" destId="{ABDD4F6F-B155-4EF3-AC19-EA1CB90A0AAF}" srcOrd="2" destOrd="0" presId="urn:microsoft.com/office/officeart/2005/8/layout/process4"/>
    <dgm:cxn modelId="{2E268F83-1B41-40AB-91B2-32E6CF706839}" type="presParOf" srcId="{ABDD4F6F-B155-4EF3-AC19-EA1CB90A0AAF}" destId="{EFB4C52B-6531-43CA-9E0E-1DC01D63A3C3}" srcOrd="0" destOrd="0" presId="urn:microsoft.com/office/officeart/2005/8/layout/process4"/>
    <dgm:cxn modelId="{BDB99828-33F2-4A78-A702-8A3612CF2FAE}" type="presParOf" srcId="{B243744E-4EC6-4958-AE22-30D159856047}" destId="{14D6FAF7-5329-4D16-A7E3-EE2145751AA7}" srcOrd="3" destOrd="0" presId="urn:microsoft.com/office/officeart/2005/8/layout/process4"/>
    <dgm:cxn modelId="{BF9455EC-8E4D-4317-9A98-17FC8F82857B}" type="presParOf" srcId="{B243744E-4EC6-4958-AE22-30D159856047}" destId="{1197A04E-4AB8-4FF9-B643-8346BEC0CD2E}" srcOrd="4" destOrd="0" presId="urn:microsoft.com/office/officeart/2005/8/layout/process4"/>
    <dgm:cxn modelId="{4A22BEEF-A11A-4C5F-8666-281CB969A95B}" type="presParOf" srcId="{1197A04E-4AB8-4FF9-B643-8346BEC0CD2E}" destId="{542C389F-91DD-4DA4-B878-C4A1A62969B7}"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4BD44A1-B808-47CA-801E-FCC2B934688C}"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598F4F92-80FC-4D81-82BF-8EAA3EFFB1D3}">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Getting the personnel mix right</a:t>
          </a:r>
          <a:endParaRPr lang="en-ZA" dirty="0"/>
        </a:p>
      </dgm:t>
    </dgm:pt>
    <dgm:pt modelId="{DEEE189F-E92F-42E1-A462-CDBB63716570}" type="parTrans" cxnId="{976DFDF9-9DB3-49E0-B668-420F8C1640D4}">
      <dgm:prSet/>
      <dgm:spPr/>
      <dgm:t>
        <a:bodyPr/>
        <a:lstStyle/>
        <a:p>
          <a:endParaRPr lang="en-ZA"/>
        </a:p>
      </dgm:t>
    </dgm:pt>
    <dgm:pt modelId="{C0EC6344-C40C-4F25-843A-24C63B497E52}" type="sibTrans" cxnId="{976DFDF9-9DB3-49E0-B668-420F8C1640D4}">
      <dgm:prSet/>
      <dgm:spPr/>
      <dgm:t>
        <a:bodyPr/>
        <a:lstStyle/>
        <a:p>
          <a:endParaRPr lang="en-ZA"/>
        </a:p>
      </dgm:t>
    </dgm:pt>
    <dgm:pt modelId="{198F46B4-CE65-42F5-829B-6EE2A635F5DD}">
      <dgm:prSet/>
      <dgm:spPr/>
      <dgm:t>
        <a:bodyPr/>
        <a:lstStyle/>
        <a:p>
          <a:pPr rtl="0"/>
          <a:endParaRPr lang="en-ZA" dirty="0"/>
        </a:p>
      </dgm:t>
    </dgm:pt>
    <dgm:pt modelId="{1061D00A-0048-4406-BAF7-045E7464B9F4}" type="parTrans" cxnId="{483BAA81-629C-4797-87FC-D03A2FD3B587}">
      <dgm:prSet/>
      <dgm:spPr/>
      <dgm:t>
        <a:bodyPr/>
        <a:lstStyle/>
        <a:p>
          <a:endParaRPr lang="en-ZA"/>
        </a:p>
      </dgm:t>
    </dgm:pt>
    <dgm:pt modelId="{4E61B3BD-CF21-459D-B60D-A2664BBBFB65}" type="sibTrans" cxnId="{483BAA81-629C-4797-87FC-D03A2FD3B587}">
      <dgm:prSet/>
      <dgm:spPr/>
      <dgm:t>
        <a:bodyPr/>
        <a:lstStyle/>
        <a:p>
          <a:endParaRPr lang="en-ZA"/>
        </a:p>
      </dgm:t>
    </dgm:pt>
    <dgm:pt modelId="{3F09BB73-EC39-4358-B4A6-42B7CD85B75E}">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Filling key positions</a:t>
          </a:r>
          <a:endParaRPr lang="en-ZA" dirty="0"/>
        </a:p>
      </dgm:t>
    </dgm:pt>
    <dgm:pt modelId="{2542F370-16AA-45B4-866F-F8F709D0FE51}" type="parTrans" cxnId="{BC005C4E-BC10-4E93-B8FD-E5E40A7726EC}">
      <dgm:prSet/>
      <dgm:spPr/>
      <dgm:t>
        <a:bodyPr/>
        <a:lstStyle/>
        <a:p>
          <a:endParaRPr lang="en-ZA"/>
        </a:p>
      </dgm:t>
    </dgm:pt>
    <dgm:pt modelId="{4E10B1AC-4579-448F-AECB-A6929D94905D}" type="sibTrans" cxnId="{BC005C4E-BC10-4E93-B8FD-E5E40A7726EC}">
      <dgm:prSet/>
      <dgm:spPr/>
      <dgm:t>
        <a:bodyPr/>
        <a:lstStyle/>
        <a:p>
          <a:endParaRPr lang="en-ZA"/>
        </a:p>
      </dgm:t>
    </dgm:pt>
    <dgm:pt modelId="{3F367267-37E0-4E81-A861-A4AE9F7A1F6F}">
      <dgm:prSet/>
      <dgm:spPr/>
      <dgm:t>
        <a:bodyPr/>
        <a:lstStyle/>
        <a:p>
          <a:pPr rtl="0"/>
          <a:endParaRPr lang="en-ZA" dirty="0"/>
        </a:p>
      </dgm:t>
    </dgm:pt>
    <dgm:pt modelId="{0415D9BC-EDE9-494B-A463-0A920C7770B9}" type="parTrans" cxnId="{E2C468E2-D182-41A1-AB23-621A7A840FD7}">
      <dgm:prSet/>
      <dgm:spPr/>
      <dgm:t>
        <a:bodyPr/>
        <a:lstStyle/>
        <a:p>
          <a:endParaRPr lang="en-ZA"/>
        </a:p>
      </dgm:t>
    </dgm:pt>
    <dgm:pt modelId="{0F611A40-BF66-486E-921F-DAD16BD25DBD}" type="sibTrans" cxnId="{E2C468E2-D182-41A1-AB23-621A7A840FD7}">
      <dgm:prSet/>
      <dgm:spPr/>
      <dgm:t>
        <a:bodyPr/>
        <a:lstStyle/>
        <a:p>
          <a:endParaRPr lang="en-ZA"/>
        </a:p>
      </dgm:t>
    </dgm:pt>
    <dgm:pt modelId="{00170C43-0B8A-4FBC-BB2D-689C5DB4A251}" type="pres">
      <dgm:prSet presAssocID="{F4BD44A1-B808-47CA-801E-FCC2B934688C}" presName="Name0" presStyleCnt="0">
        <dgm:presLayoutVars>
          <dgm:dir/>
          <dgm:animLvl val="lvl"/>
          <dgm:resizeHandles val="exact"/>
        </dgm:presLayoutVars>
      </dgm:prSet>
      <dgm:spPr/>
      <dgm:t>
        <a:bodyPr/>
        <a:lstStyle/>
        <a:p>
          <a:endParaRPr lang="en-ZA"/>
        </a:p>
      </dgm:t>
    </dgm:pt>
    <dgm:pt modelId="{96483DB8-10B7-47F9-BD30-1B9BA1E869FD}" type="pres">
      <dgm:prSet presAssocID="{598F4F92-80FC-4D81-82BF-8EAA3EFFB1D3}" presName="linNode" presStyleCnt="0"/>
      <dgm:spPr/>
    </dgm:pt>
    <dgm:pt modelId="{03F49B1E-0AAE-49AB-8821-F08341A6087D}" type="pres">
      <dgm:prSet presAssocID="{598F4F92-80FC-4D81-82BF-8EAA3EFFB1D3}" presName="parentText" presStyleLbl="node1" presStyleIdx="0" presStyleCnt="2" custScaleX="64609" custScaleY="86718" custLinFactNeighborX="-8507" custLinFactNeighborY="-208">
        <dgm:presLayoutVars>
          <dgm:chMax val="1"/>
          <dgm:bulletEnabled val="1"/>
        </dgm:presLayoutVars>
      </dgm:prSet>
      <dgm:spPr/>
      <dgm:t>
        <a:bodyPr/>
        <a:lstStyle/>
        <a:p>
          <a:endParaRPr lang="en-ZA"/>
        </a:p>
      </dgm:t>
    </dgm:pt>
    <dgm:pt modelId="{044AD72F-43C5-411A-9063-06D0BC154165}" type="pres">
      <dgm:prSet presAssocID="{598F4F92-80FC-4D81-82BF-8EAA3EFFB1D3}" presName="descendantText" presStyleLbl="alignAccFollowNode1" presStyleIdx="0" presStyleCnt="2" custScaleX="121441" custScaleY="108837">
        <dgm:presLayoutVars>
          <dgm:bulletEnabled val="1"/>
        </dgm:presLayoutVars>
      </dgm:prSet>
      <dgm:spPr/>
      <dgm:t>
        <a:bodyPr/>
        <a:lstStyle/>
        <a:p>
          <a:endParaRPr lang="en-ZA"/>
        </a:p>
      </dgm:t>
    </dgm:pt>
    <dgm:pt modelId="{C3249586-C4C8-4051-80B2-E4391357FD1B}" type="pres">
      <dgm:prSet presAssocID="{C0EC6344-C40C-4F25-843A-24C63B497E52}" presName="sp" presStyleCnt="0"/>
      <dgm:spPr/>
    </dgm:pt>
    <dgm:pt modelId="{858CF730-E94F-481B-96F1-E6A88B46CF5D}" type="pres">
      <dgm:prSet presAssocID="{3F09BB73-EC39-4358-B4A6-42B7CD85B75E}" presName="linNode" presStyleCnt="0"/>
      <dgm:spPr/>
    </dgm:pt>
    <dgm:pt modelId="{8771F925-A44C-4C4A-840C-D7275C36B52A}" type="pres">
      <dgm:prSet presAssocID="{3F09BB73-EC39-4358-B4A6-42B7CD85B75E}" presName="parentText" presStyleLbl="node1" presStyleIdx="1" presStyleCnt="2" custScaleX="64609" custScaleY="59975" custLinFactNeighborX="-8507" custLinFactNeighborY="-208">
        <dgm:presLayoutVars>
          <dgm:chMax val="1"/>
          <dgm:bulletEnabled val="1"/>
        </dgm:presLayoutVars>
      </dgm:prSet>
      <dgm:spPr/>
      <dgm:t>
        <a:bodyPr/>
        <a:lstStyle/>
        <a:p>
          <a:endParaRPr lang="en-ZA"/>
        </a:p>
      </dgm:t>
    </dgm:pt>
    <dgm:pt modelId="{43C52843-6DF3-47BC-9007-EA3ED7AB54E3}" type="pres">
      <dgm:prSet presAssocID="{3F09BB73-EC39-4358-B4A6-42B7CD85B75E}" presName="descendantText" presStyleLbl="alignAccFollowNode1" presStyleIdx="1" presStyleCnt="2" custScaleX="121441" custScaleY="75097">
        <dgm:presLayoutVars>
          <dgm:bulletEnabled val="1"/>
        </dgm:presLayoutVars>
      </dgm:prSet>
      <dgm:spPr/>
      <dgm:t>
        <a:bodyPr/>
        <a:lstStyle/>
        <a:p>
          <a:endParaRPr lang="en-ZA"/>
        </a:p>
      </dgm:t>
    </dgm:pt>
  </dgm:ptLst>
  <dgm:cxnLst>
    <dgm:cxn modelId="{DEE103A1-1703-4239-92BE-2806C816813D}" type="presOf" srcId="{F4BD44A1-B808-47CA-801E-FCC2B934688C}" destId="{00170C43-0B8A-4FBC-BB2D-689C5DB4A251}" srcOrd="0" destOrd="0" presId="urn:microsoft.com/office/officeart/2005/8/layout/vList5"/>
    <dgm:cxn modelId="{BC005C4E-BC10-4E93-B8FD-E5E40A7726EC}" srcId="{F4BD44A1-B808-47CA-801E-FCC2B934688C}" destId="{3F09BB73-EC39-4358-B4A6-42B7CD85B75E}" srcOrd="1" destOrd="0" parTransId="{2542F370-16AA-45B4-866F-F8F709D0FE51}" sibTransId="{4E10B1AC-4579-448F-AECB-A6929D94905D}"/>
    <dgm:cxn modelId="{E2C468E2-D182-41A1-AB23-621A7A840FD7}" srcId="{3F09BB73-EC39-4358-B4A6-42B7CD85B75E}" destId="{3F367267-37E0-4E81-A861-A4AE9F7A1F6F}" srcOrd="0" destOrd="0" parTransId="{0415D9BC-EDE9-494B-A463-0A920C7770B9}" sibTransId="{0F611A40-BF66-486E-921F-DAD16BD25DBD}"/>
    <dgm:cxn modelId="{483BAA81-629C-4797-87FC-D03A2FD3B587}" srcId="{598F4F92-80FC-4D81-82BF-8EAA3EFFB1D3}" destId="{198F46B4-CE65-42F5-829B-6EE2A635F5DD}" srcOrd="0" destOrd="0" parTransId="{1061D00A-0048-4406-BAF7-045E7464B9F4}" sibTransId="{4E61B3BD-CF21-459D-B60D-A2664BBBFB65}"/>
    <dgm:cxn modelId="{976DFDF9-9DB3-49E0-B668-420F8C1640D4}" srcId="{F4BD44A1-B808-47CA-801E-FCC2B934688C}" destId="{598F4F92-80FC-4D81-82BF-8EAA3EFFB1D3}" srcOrd="0" destOrd="0" parTransId="{DEEE189F-E92F-42E1-A462-CDBB63716570}" sibTransId="{C0EC6344-C40C-4F25-843A-24C63B497E52}"/>
    <dgm:cxn modelId="{F088DA65-FD8E-4C94-B57E-F919DDCC4EBD}" type="presOf" srcId="{3F367267-37E0-4E81-A861-A4AE9F7A1F6F}" destId="{43C52843-6DF3-47BC-9007-EA3ED7AB54E3}" srcOrd="0" destOrd="0" presId="urn:microsoft.com/office/officeart/2005/8/layout/vList5"/>
    <dgm:cxn modelId="{80CF0BE9-ECE3-4047-9FA4-96B580A99FC9}" type="presOf" srcId="{598F4F92-80FC-4D81-82BF-8EAA3EFFB1D3}" destId="{03F49B1E-0AAE-49AB-8821-F08341A6087D}" srcOrd="0" destOrd="0" presId="urn:microsoft.com/office/officeart/2005/8/layout/vList5"/>
    <dgm:cxn modelId="{1C4292BA-461F-4DD7-AF51-EA0F5A081EB7}" type="presOf" srcId="{198F46B4-CE65-42F5-829B-6EE2A635F5DD}" destId="{044AD72F-43C5-411A-9063-06D0BC154165}" srcOrd="0" destOrd="0" presId="urn:microsoft.com/office/officeart/2005/8/layout/vList5"/>
    <dgm:cxn modelId="{9707B7E5-B216-4527-BD0E-1814B2543081}" type="presOf" srcId="{3F09BB73-EC39-4358-B4A6-42B7CD85B75E}" destId="{8771F925-A44C-4C4A-840C-D7275C36B52A}" srcOrd="0" destOrd="0" presId="urn:microsoft.com/office/officeart/2005/8/layout/vList5"/>
    <dgm:cxn modelId="{ED9C30E9-21C0-48D8-827A-6490E7BC411B}" type="presParOf" srcId="{00170C43-0B8A-4FBC-BB2D-689C5DB4A251}" destId="{96483DB8-10B7-47F9-BD30-1B9BA1E869FD}" srcOrd="0" destOrd="0" presId="urn:microsoft.com/office/officeart/2005/8/layout/vList5"/>
    <dgm:cxn modelId="{E7E58784-1B0D-4B5B-BBBD-91EF18F78645}" type="presParOf" srcId="{96483DB8-10B7-47F9-BD30-1B9BA1E869FD}" destId="{03F49B1E-0AAE-49AB-8821-F08341A6087D}" srcOrd="0" destOrd="0" presId="urn:microsoft.com/office/officeart/2005/8/layout/vList5"/>
    <dgm:cxn modelId="{D355347F-C68D-4D8F-A726-F7D4D08FA0E7}" type="presParOf" srcId="{96483DB8-10B7-47F9-BD30-1B9BA1E869FD}" destId="{044AD72F-43C5-411A-9063-06D0BC154165}" srcOrd="1" destOrd="0" presId="urn:microsoft.com/office/officeart/2005/8/layout/vList5"/>
    <dgm:cxn modelId="{E9086641-76A5-4035-9128-5630E8B42D41}" type="presParOf" srcId="{00170C43-0B8A-4FBC-BB2D-689C5DB4A251}" destId="{C3249586-C4C8-4051-80B2-E4391357FD1B}" srcOrd="1" destOrd="0" presId="urn:microsoft.com/office/officeart/2005/8/layout/vList5"/>
    <dgm:cxn modelId="{E0750BD3-73C6-4E17-AD9C-8C04D57F165E}" type="presParOf" srcId="{00170C43-0B8A-4FBC-BB2D-689C5DB4A251}" destId="{858CF730-E94F-481B-96F1-E6A88B46CF5D}" srcOrd="2" destOrd="0" presId="urn:microsoft.com/office/officeart/2005/8/layout/vList5"/>
    <dgm:cxn modelId="{6785EABE-EF8F-4F1F-80F6-0454F9CCCEEB}" type="presParOf" srcId="{858CF730-E94F-481B-96F1-E6A88B46CF5D}" destId="{8771F925-A44C-4C4A-840C-D7275C36B52A}" srcOrd="0" destOrd="0" presId="urn:microsoft.com/office/officeart/2005/8/layout/vList5"/>
    <dgm:cxn modelId="{EFCB09E6-CB60-44EA-801A-FEE605023FC9}" type="presParOf" srcId="{858CF730-E94F-481B-96F1-E6A88B46CF5D}" destId="{43C52843-6DF3-47BC-9007-EA3ED7AB54E3}"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4BD44A1-B808-47CA-801E-FCC2B934688C}"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F6A05222-91B2-4119-95C9-0CFB015D8D12}">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Legal framework for performance management</a:t>
          </a:r>
          <a:endParaRPr lang="en-ZA" dirty="0"/>
        </a:p>
      </dgm:t>
    </dgm:pt>
    <dgm:pt modelId="{7B02EA79-7257-4A43-B3EC-4B7389636BD6}" type="parTrans" cxnId="{F86A67EF-A3BE-439F-B30B-DBB89C417CBA}">
      <dgm:prSet/>
      <dgm:spPr/>
      <dgm:t>
        <a:bodyPr/>
        <a:lstStyle/>
        <a:p>
          <a:endParaRPr lang="en-ZA"/>
        </a:p>
      </dgm:t>
    </dgm:pt>
    <dgm:pt modelId="{8A7CE10B-4B5E-4E39-BC49-E02B1737732A}" type="sibTrans" cxnId="{F86A67EF-A3BE-439F-B30B-DBB89C417CBA}">
      <dgm:prSet/>
      <dgm:spPr/>
      <dgm:t>
        <a:bodyPr/>
        <a:lstStyle/>
        <a:p>
          <a:endParaRPr lang="en-ZA"/>
        </a:p>
      </dgm:t>
    </dgm:pt>
    <dgm:pt modelId="{9830BAAE-CA81-4A95-8C59-3923382E4BA1}">
      <dgm:prSet/>
      <dgm:spPr/>
      <dgm:t>
        <a:bodyPr/>
        <a:lstStyle/>
        <a:p>
          <a:pPr rtl="0"/>
          <a:r>
            <a:rPr lang="en-ZA" dirty="0" smtClean="0"/>
            <a:t>Municipal Systems Act requires each municipality to have in place a performance management system</a:t>
          </a:r>
          <a:endParaRPr lang="en-ZA" dirty="0"/>
        </a:p>
      </dgm:t>
    </dgm:pt>
    <dgm:pt modelId="{208AA389-1D2C-4A10-AEF7-482DA97DD120}" type="parTrans" cxnId="{C8FE1832-7FDD-4D2B-8268-421CCA5F852F}">
      <dgm:prSet/>
      <dgm:spPr/>
      <dgm:t>
        <a:bodyPr/>
        <a:lstStyle/>
        <a:p>
          <a:endParaRPr lang="en-ZA"/>
        </a:p>
      </dgm:t>
    </dgm:pt>
    <dgm:pt modelId="{212BB958-65CA-4079-B573-B0CC6DB4C43B}" type="sibTrans" cxnId="{C8FE1832-7FDD-4D2B-8268-421CCA5F852F}">
      <dgm:prSet/>
      <dgm:spPr/>
      <dgm:t>
        <a:bodyPr/>
        <a:lstStyle/>
        <a:p>
          <a:endParaRPr lang="en-ZA"/>
        </a:p>
      </dgm:t>
    </dgm:pt>
    <dgm:pt modelId="{4CAC776D-EC8B-434A-B52F-B075ADE7E931}">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Dealing with poor performance</a:t>
          </a:r>
          <a:endParaRPr lang="en-ZA" dirty="0"/>
        </a:p>
      </dgm:t>
    </dgm:pt>
    <dgm:pt modelId="{FFAB79F5-E26E-43E8-99F0-EF1FE676F2CD}" type="parTrans" cxnId="{4AD50E79-66EF-4263-9F86-B8F0DF20AF5B}">
      <dgm:prSet/>
      <dgm:spPr/>
      <dgm:t>
        <a:bodyPr/>
        <a:lstStyle/>
        <a:p>
          <a:endParaRPr lang="en-ZA"/>
        </a:p>
      </dgm:t>
    </dgm:pt>
    <dgm:pt modelId="{B4FDC0A9-41E5-43A7-B17D-8B4AD0E79BBD}" type="sibTrans" cxnId="{4AD50E79-66EF-4263-9F86-B8F0DF20AF5B}">
      <dgm:prSet/>
      <dgm:spPr/>
      <dgm:t>
        <a:bodyPr/>
        <a:lstStyle/>
        <a:p>
          <a:endParaRPr lang="en-ZA"/>
        </a:p>
      </dgm:t>
    </dgm:pt>
    <dgm:pt modelId="{5D394B5A-3870-4E69-A2CA-B212D1D27634}">
      <dgm:prSet/>
      <dgm:spPr/>
      <dgm:t>
        <a:bodyPr/>
        <a:lstStyle/>
        <a:p>
          <a:pPr rtl="0"/>
          <a:r>
            <a:rPr lang="en-ZA" sz="2100" dirty="0" smtClean="0"/>
            <a:t>Poor performance is indicative of poor governance</a:t>
          </a:r>
          <a:endParaRPr lang="en-ZA" sz="2100" dirty="0"/>
        </a:p>
      </dgm:t>
    </dgm:pt>
    <dgm:pt modelId="{ACB7E7AD-0447-4F8B-BE44-3A13F96C6685}" type="parTrans" cxnId="{4CCBB500-2F11-4D4E-872E-0B8BCA33DBC2}">
      <dgm:prSet/>
      <dgm:spPr/>
      <dgm:t>
        <a:bodyPr/>
        <a:lstStyle/>
        <a:p>
          <a:endParaRPr lang="en-ZA"/>
        </a:p>
      </dgm:t>
    </dgm:pt>
    <dgm:pt modelId="{64FC4A33-C24F-49E8-AC45-B517D4432CC5}" type="sibTrans" cxnId="{4CCBB500-2F11-4D4E-872E-0B8BCA33DBC2}">
      <dgm:prSet/>
      <dgm:spPr/>
      <dgm:t>
        <a:bodyPr/>
        <a:lstStyle/>
        <a:p>
          <a:endParaRPr lang="en-ZA"/>
        </a:p>
      </dgm:t>
    </dgm:pt>
    <dgm:pt modelId="{BE85648C-7393-4020-A452-41D2AFDB9E72}">
      <dgm:prSet/>
      <dgm:spPr/>
      <dgm:t>
        <a:bodyPr/>
        <a:lstStyle/>
        <a:p>
          <a:pPr rtl="0"/>
          <a:r>
            <a:rPr lang="en-ZA" dirty="0" smtClean="0"/>
            <a:t>Municipal managers and s57 managers must have performance agreements linked to the IDP and budget</a:t>
          </a:r>
          <a:endParaRPr lang="en-ZA" dirty="0"/>
        </a:p>
      </dgm:t>
    </dgm:pt>
    <dgm:pt modelId="{E2018942-3864-4DAD-AA10-D1C93AF32C4C}" type="parTrans" cxnId="{3F3183B1-CFC6-4ED7-8C10-CC5CFA2299C9}">
      <dgm:prSet/>
      <dgm:spPr/>
      <dgm:t>
        <a:bodyPr/>
        <a:lstStyle/>
        <a:p>
          <a:endParaRPr lang="en-GB"/>
        </a:p>
      </dgm:t>
    </dgm:pt>
    <dgm:pt modelId="{F1E7064D-B375-4CB5-80D0-90D608C7A644}" type="sibTrans" cxnId="{3F3183B1-CFC6-4ED7-8C10-CC5CFA2299C9}">
      <dgm:prSet/>
      <dgm:spPr/>
      <dgm:t>
        <a:bodyPr/>
        <a:lstStyle/>
        <a:p>
          <a:endParaRPr lang="en-GB"/>
        </a:p>
      </dgm:t>
    </dgm:pt>
    <dgm:pt modelId="{FDA49505-4199-4D30-9648-E835E2348C20}">
      <dgm:prSet/>
      <dgm:spPr/>
      <dgm:t>
        <a:bodyPr/>
        <a:lstStyle/>
        <a:p>
          <a:pPr rtl="0"/>
          <a:r>
            <a:rPr lang="en-ZA" dirty="0" smtClean="0"/>
            <a:t>Performance agreements of MMs and s57 managers must be made public (published on official website)</a:t>
          </a:r>
          <a:endParaRPr lang="en-ZA" dirty="0"/>
        </a:p>
      </dgm:t>
    </dgm:pt>
    <dgm:pt modelId="{9BF80A67-744D-4BC7-9D71-60B790CB5397}" type="parTrans" cxnId="{A914FEC3-3C22-40D7-927E-1598BB4AD486}">
      <dgm:prSet/>
      <dgm:spPr/>
      <dgm:t>
        <a:bodyPr/>
        <a:lstStyle/>
        <a:p>
          <a:endParaRPr lang="en-GB"/>
        </a:p>
      </dgm:t>
    </dgm:pt>
    <dgm:pt modelId="{113B8CFB-EE07-467E-A9E0-183BC21D1856}" type="sibTrans" cxnId="{A914FEC3-3C22-40D7-927E-1598BB4AD486}">
      <dgm:prSet/>
      <dgm:spPr/>
      <dgm:t>
        <a:bodyPr/>
        <a:lstStyle/>
        <a:p>
          <a:endParaRPr lang="en-GB"/>
        </a:p>
      </dgm:t>
    </dgm:pt>
    <dgm:pt modelId="{28881512-4846-4125-85C4-D2FE4469DE10}">
      <dgm:prSet/>
      <dgm:spPr/>
      <dgm:t>
        <a:bodyPr/>
        <a:lstStyle/>
        <a:p>
          <a:pPr rtl="0"/>
          <a:r>
            <a:rPr lang="en-ZA" sz="2100" dirty="0" smtClean="0"/>
            <a:t>Do officials in critical positions have the required competencies?</a:t>
          </a:r>
          <a:endParaRPr lang="en-ZA" sz="2100" dirty="0"/>
        </a:p>
      </dgm:t>
    </dgm:pt>
    <dgm:pt modelId="{D424BF98-B919-4A0C-ADB3-64F038EC21B9}" type="parTrans" cxnId="{1B53740F-8AB0-4C4E-9F91-A58FFA67608D}">
      <dgm:prSet/>
      <dgm:spPr/>
      <dgm:t>
        <a:bodyPr/>
        <a:lstStyle/>
        <a:p>
          <a:endParaRPr lang="en-GB"/>
        </a:p>
      </dgm:t>
    </dgm:pt>
    <dgm:pt modelId="{561946DA-9F1D-426F-BA17-C99C9D4094B3}" type="sibTrans" cxnId="{1B53740F-8AB0-4C4E-9F91-A58FFA67608D}">
      <dgm:prSet/>
      <dgm:spPr/>
      <dgm:t>
        <a:bodyPr/>
        <a:lstStyle/>
        <a:p>
          <a:endParaRPr lang="en-GB"/>
        </a:p>
      </dgm:t>
    </dgm:pt>
    <dgm:pt modelId="{027D2953-68F3-431F-8927-7E7D08E3E8B2}">
      <dgm:prSet/>
      <dgm:spPr/>
      <dgm:t>
        <a:bodyPr/>
        <a:lstStyle/>
        <a:p>
          <a:pPr rtl="0"/>
          <a:r>
            <a:rPr lang="en-ZA" sz="2100" dirty="0" smtClean="0"/>
            <a:t>Is performance being properly evaluated?</a:t>
          </a:r>
          <a:endParaRPr lang="en-ZA" sz="2100" dirty="0"/>
        </a:p>
      </dgm:t>
    </dgm:pt>
    <dgm:pt modelId="{BED5BFC0-554E-4365-A925-186090C2AB55}" type="parTrans" cxnId="{1AAEFF20-D3A7-4D39-8EFB-EE0AFE04DEEE}">
      <dgm:prSet/>
      <dgm:spPr/>
      <dgm:t>
        <a:bodyPr/>
        <a:lstStyle/>
        <a:p>
          <a:endParaRPr lang="en-GB"/>
        </a:p>
      </dgm:t>
    </dgm:pt>
    <dgm:pt modelId="{1D902ECA-1620-4B04-B1A0-66A1244259DF}" type="sibTrans" cxnId="{1AAEFF20-D3A7-4D39-8EFB-EE0AFE04DEEE}">
      <dgm:prSet/>
      <dgm:spPr/>
      <dgm:t>
        <a:bodyPr/>
        <a:lstStyle/>
        <a:p>
          <a:endParaRPr lang="en-GB"/>
        </a:p>
      </dgm:t>
    </dgm:pt>
    <dgm:pt modelId="{FF63067A-3B23-47ED-BBB0-58431F10CCBC}">
      <dgm:prSet custT="1"/>
      <dgm:spPr/>
      <dgm:t>
        <a:bodyPr/>
        <a:lstStyle/>
        <a:p>
          <a:pPr rtl="0"/>
          <a:r>
            <a:rPr lang="en-ZA" sz="1800" dirty="0" smtClean="0"/>
            <a:t>22% of MMs did not have performance agreements in 2009</a:t>
          </a:r>
          <a:endParaRPr lang="en-ZA" sz="1800" dirty="0"/>
        </a:p>
      </dgm:t>
    </dgm:pt>
    <dgm:pt modelId="{E2DB28C1-79CE-4F94-A76F-F3819940C0A7}" type="parTrans" cxnId="{4A28B719-56AD-4972-A86A-649C65034FF6}">
      <dgm:prSet/>
      <dgm:spPr/>
      <dgm:t>
        <a:bodyPr/>
        <a:lstStyle/>
        <a:p>
          <a:endParaRPr lang="en-GB"/>
        </a:p>
      </dgm:t>
    </dgm:pt>
    <dgm:pt modelId="{4F04C597-2F84-4F01-8624-5C8DCF05A389}" type="sibTrans" cxnId="{4A28B719-56AD-4972-A86A-649C65034FF6}">
      <dgm:prSet/>
      <dgm:spPr/>
      <dgm:t>
        <a:bodyPr/>
        <a:lstStyle/>
        <a:p>
          <a:endParaRPr lang="en-GB"/>
        </a:p>
      </dgm:t>
    </dgm:pt>
    <dgm:pt modelId="{E605F83B-50DA-4B0D-AD76-E0EEE8F786E8}">
      <dgm:prSet custT="1"/>
      <dgm:spPr/>
      <dgm:t>
        <a:bodyPr/>
        <a:lstStyle/>
        <a:p>
          <a:pPr rtl="0"/>
          <a:r>
            <a:rPr lang="en-ZA" sz="1800" dirty="0" smtClean="0"/>
            <a:t>Are municipalities implementing the Municipal Regulations on Minimum Competency Levels?</a:t>
          </a:r>
          <a:endParaRPr lang="en-ZA" sz="1800" dirty="0"/>
        </a:p>
      </dgm:t>
    </dgm:pt>
    <dgm:pt modelId="{24BC8BA1-7D75-4DEE-8023-210FBD95E016}" type="parTrans" cxnId="{C8E588B3-7391-4ED4-87BC-C1277FA0BB1E}">
      <dgm:prSet/>
      <dgm:spPr/>
      <dgm:t>
        <a:bodyPr/>
        <a:lstStyle/>
        <a:p>
          <a:endParaRPr lang="en-GB"/>
        </a:p>
      </dgm:t>
    </dgm:pt>
    <dgm:pt modelId="{37ED6982-1A26-4BBD-A0F0-272EC0BB96D2}" type="sibTrans" cxnId="{C8E588B3-7391-4ED4-87BC-C1277FA0BB1E}">
      <dgm:prSet/>
      <dgm:spPr/>
      <dgm:t>
        <a:bodyPr/>
        <a:lstStyle/>
        <a:p>
          <a:endParaRPr lang="en-GB"/>
        </a:p>
      </dgm:t>
    </dgm:pt>
    <dgm:pt modelId="{00170C43-0B8A-4FBC-BB2D-689C5DB4A251}" type="pres">
      <dgm:prSet presAssocID="{F4BD44A1-B808-47CA-801E-FCC2B934688C}" presName="Name0" presStyleCnt="0">
        <dgm:presLayoutVars>
          <dgm:dir/>
          <dgm:animLvl val="lvl"/>
          <dgm:resizeHandles val="exact"/>
        </dgm:presLayoutVars>
      </dgm:prSet>
      <dgm:spPr/>
      <dgm:t>
        <a:bodyPr/>
        <a:lstStyle/>
        <a:p>
          <a:endParaRPr lang="en-ZA"/>
        </a:p>
      </dgm:t>
    </dgm:pt>
    <dgm:pt modelId="{A3ABEFD8-1C62-4985-B3AA-C0C2747E4CE5}" type="pres">
      <dgm:prSet presAssocID="{F6A05222-91B2-4119-95C9-0CFB015D8D12}" presName="linNode" presStyleCnt="0"/>
      <dgm:spPr/>
    </dgm:pt>
    <dgm:pt modelId="{C8B6C9BE-DFEF-42BA-B44E-F9F7A5A3CFF3}" type="pres">
      <dgm:prSet presAssocID="{F6A05222-91B2-4119-95C9-0CFB015D8D12}" presName="parentText" presStyleLbl="node1" presStyleIdx="0" presStyleCnt="2" custScaleX="65064" custLinFactNeighborX="-8507" custLinFactNeighborY="-208">
        <dgm:presLayoutVars>
          <dgm:chMax val="1"/>
          <dgm:bulletEnabled val="1"/>
        </dgm:presLayoutVars>
      </dgm:prSet>
      <dgm:spPr/>
      <dgm:t>
        <a:bodyPr/>
        <a:lstStyle/>
        <a:p>
          <a:endParaRPr lang="en-ZA"/>
        </a:p>
      </dgm:t>
    </dgm:pt>
    <dgm:pt modelId="{2995C0BB-AE8A-4F32-A9EA-94618F9B91E2}" type="pres">
      <dgm:prSet presAssocID="{F6A05222-91B2-4119-95C9-0CFB015D8D12}" presName="descendantText" presStyleLbl="alignAccFollowNode1" presStyleIdx="0" presStyleCnt="2" custScaleX="121441" custScaleY="125031">
        <dgm:presLayoutVars>
          <dgm:bulletEnabled val="1"/>
        </dgm:presLayoutVars>
      </dgm:prSet>
      <dgm:spPr/>
      <dgm:t>
        <a:bodyPr/>
        <a:lstStyle/>
        <a:p>
          <a:endParaRPr lang="en-ZA"/>
        </a:p>
      </dgm:t>
    </dgm:pt>
    <dgm:pt modelId="{9A78C3CC-C755-42AC-9EB4-FCDB843BBABE}" type="pres">
      <dgm:prSet presAssocID="{8A7CE10B-4B5E-4E39-BC49-E02B1737732A}" presName="sp" presStyleCnt="0"/>
      <dgm:spPr/>
    </dgm:pt>
    <dgm:pt modelId="{357E5BF6-BBCE-4121-A2AC-9982F144952A}" type="pres">
      <dgm:prSet presAssocID="{4CAC776D-EC8B-434A-B52F-B075ADE7E931}" presName="linNode" presStyleCnt="0"/>
      <dgm:spPr/>
    </dgm:pt>
    <dgm:pt modelId="{35944B22-B6B3-4778-BFB0-1DC788C831C3}" type="pres">
      <dgm:prSet presAssocID="{4CAC776D-EC8B-434A-B52F-B075ADE7E931}" presName="parentText" presStyleLbl="node1" presStyleIdx="1" presStyleCnt="2" custScaleX="64989" custScaleY="99709" custLinFactNeighborX="-8507" custLinFactNeighborY="-208">
        <dgm:presLayoutVars>
          <dgm:chMax val="1"/>
          <dgm:bulletEnabled val="1"/>
        </dgm:presLayoutVars>
      </dgm:prSet>
      <dgm:spPr/>
      <dgm:t>
        <a:bodyPr/>
        <a:lstStyle/>
        <a:p>
          <a:endParaRPr lang="en-ZA"/>
        </a:p>
      </dgm:t>
    </dgm:pt>
    <dgm:pt modelId="{D7FE0B5B-0385-4162-83B0-78A61D12A408}" type="pres">
      <dgm:prSet presAssocID="{4CAC776D-EC8B-434A-B52F-B075ADE7E931}" presName="descendantText" presStyleLbl="alignAccFollowNode1" presStyleIdx="1" presStyleCnt="2" custScaleX="121441" custScaleY="124975">
        <dgm:presLayoutVars>
          <dgm:bulletEnabled val="1"/>
        </dgm:presLayoutVars>
      </dgm:prSet>
      <dgm:spPr/>
      <dgm:t>
        <a:bodyPr/>
        <a:lstStyle/>
        <a:p>
          <a:endParaRPr lang="en-ZA"/>
        </a:p>
      </dgm:t>
    </dgm:pt>
  </dgm:ptLst>
  <dgm:cxnLst>
    <dgm:cxn modelId="{1E4B1D37-CF12-4594-B54B-0D3465AB086E}" type="presOf" srcId="{F4BD44A1-B808-47CA-801E-FCC2B934688C}" destId="{00170C43-0B8A-4FBC-BB2D-689C5DB4A251}" srcOrd="0" destOrd="0" presId="urn:microsoft.com/office/officeart/2005/8/layout/vList5"/>
    <dgm:cxn modelId="{C8E588B3-7391-4ED4-87BC-C1277FA0BB1E}" srcId="{28881512-4846-4125-85C4-D2FE4469DE10}" destId="{E605F83B-50DA-4B0D-AD76-E0EEE8F786E8}" srcOrd="0" destOrd="0" parTransId="{24BC8BA1-7D75-4DEE-8023-210FBD95E016}" sibTransId="{37ED6982-1A26-4BBD-A0F0-272EC0BB96D2}"/>
    <dgm:cxn modelId="{F86A67EF-A3BE-439F-B30B-DBB89C417CBA}" srcId="{F4BD44A1-B808-47CA-801E-FCC2B934688C}" destId="{F6A05222-91B2-4119-95C9-0CFB015D8D12}" srcOrd="0" destOrd="0" parTransId="{7B02EA79-7257-4A43-B3EC-4B7389636BD6}" sibTransId="{8A7CE10B-4B5E-4E39-BC49-E02B1737732A}"/>
    <dgm:cxn modelId="{A0739485-2725-4950-B506-0B6927D64AB7}" type="presOf" srcId="{5D394B5A-3870-4E69-A2CA-B212D1D27634}" destId="{D7FE0B5B-0385-4162-83B0-78A61D12A408}" srcOrd="0" destOrd="0" presId="urn:microsoft.com/office/officeart/2005/8/layout/vList5"/>
    <dgm:cxn modelId="{8B728780-47F9-4826-9131-C50B7E677F12}" type="presOf" srcId="{027D2953-68F3-431F-8927-7E7D08E3E8B2}" destId="{D7FE0B5B-0385-4162-83B0-78A61D12A408}" srcOrd="0" destOrd="4" presId="urn:microsoft.com/office/officeart/2005/8/layout/vList5"/>
    <dgm:cxn modelId="{3F3183B1-CFC6-4ED7-8C10-CC5CFA2299C9}" srcId="{F6A05222-91B2-4119-95C9-0CFB015D8D12}" destId="{BE85648C-7393-4020-A452-41D2AFDB9E72}" srcOrd="1" destOrd="0" parTransId="{E2018942-3864-4DAD-AA10-D1C93AF32C4C}" sibTransId="{F1E7064D-B375-4CB5-80D0-90D608C7A644}"/>
    <dgm:cxn modelId="{27955E22-2F68-4102-BAB7-805F2170E9AD}" type="presOf" srcId="{F6A05222-91B2-4119-95C9-0CFB015D8D12}" destId="{C8B6C9BE-DFEF-42BA-B44E-F9F7A5A3CFF3}" srcOrd="0" destOrd="0" presId="urn:microsoft.com/office/officeart/2005/8/layout/vList5"/>
    <dgm:cxn modelId="{8D341E34-3AB8-47D7-8CEE-FEDC458BC612}" type="presOf" srcId="{BE85648C-7393-4020-A452-41D2AFDB9E72}" destId="{2995C0BB-AE8A-4F32-A9EA-94618F9B91E2}" srcOrd="0" destOrd="1" presId="urn:microsoft.com/office/officeart/2005/8/layout/vList5"/>
    <dgm:cxn modelId="{A914FEC3-3C22-40D7-927E-1598BB4AD486}" srcId="{F6A05222-91B2-4119-95C9-0CFB015D8D12}" destId="{FDA49505-4199-4D30-9648-E835E2348C20}" srcOrd="2" destOrd="0" parTransId="{9BF80A67-744D-4BC7-9D71-60B790CB5397}" sibTransId="{113B8CFB-EE07-467E-A9E0-183BC21D1856}"/>
    <dgm:cxn modelId="{1AAEFF20-D3A7-4D39-8EFB-EE0AFE04DEEE}" srcId="{4CAC776D-EC8B-434A-B52F-B075ADE7E931}" destId="{027D2953-68F3-431F-8927-7E7D08E3E8B2}" srcOrd="2" destOrd="0" parTransId="{BED5BFC0-554E-4365-A925-186090C2AB55}" sibTransId="{1D902ECA-1620-4B04-B1A0-66A1244259DF}"/>
    <dgm:cxn modelId="{41D1B79D-05A2-4263-B731-DFD9D3BABA5E}" type="presOf" srcId="{28881512-4846-4125-85C4-D2FE4469DE10}" destId="{D7FE0B5B-0385-4162-83B0-78A61D12A408}" srcOrd="0" destOrd="2" presId="urn:microsoft.com/office/officeart/2005/8/layout/vList5"/>
    <dgm:cxn modelId="{693BDEBC-3D13-45BD-A6B6-6EE54A509089}" type="presOf" srcId="{FF63067A-3B23-47ED-BBB0-58431F10CCBC}" destId="{D7FE0B5B-0385-4162-83B0-78A61D12A408}" srcOrd="0" destOrd="1" presId="urn:microsoft.com/office/officeart/2005/8/layout/vList5"/>
    <dgm:cxn modelId="{C8FE1832-7FDD-4D2B-8268-421CCA5F852F}" srcId="{F6A05222-91B2-4119-95C9-0CFB015D8D12}" destId="{9830BAAE-CA81-4A95-8C59-3923382E4BA1}" srcOrd="0" destOrd="0" parTransId="{208AA389-1D2C-4A10-AEF7-482DA97DD120}" sibTransId="{212BB958-65CA-4079-B573-B0CC6DB4C43B}"/>
    <dgm:cxn modelId="{1B53740F-8AB0-4C4E-9F91-A58FFA67608D}" srcId="{4CAC776D-EC8B-434A-B52F-B075ADE7E931}" destId="{28881512-4846-4125-85C4-D2FE4469DE10}" srcOrd="1" destOrd="0" parTransId="{D424BF98-B919-4A0C-ADB3-64F038EC21B9}" sibTransId="{561946DA-9F1D-426F-BA17-C99C9D4094B3}"/>
    <dgm:cxn modelId="{F3804640-C898-4691-B8FB-B3652C634004}" type="presOf" srcId="{E605F83B-50DA-4B0D-AD76-E0EEE8F786E8}" destId="{D7FE0B5B-0385-4162-83B0-78A61D12A408}" srcOrd="0" destOrd="3" presId="urn:microsoft.com/office/officeart/2005/8/layout/vList5"/>
    <dgm:cxn modelId="{4A28B719-56AD-4972-A86A-649C65034FF6}" srcId="{5D394B5A-3870-4E69-A2CA-B212D1D27634}" destId="{FF63067A-3B23-47ED-BBB0-58431F10CCBC}" srcOrd="0" destOrd="0" parTransId="{E2DB28C1-79CE-4F94-A76F-F3819940C0A7}" sibTransId="{4F04C597-2F84-4F01-8624-5C8DCF05A389}"/>
    <dgm:cxn modelId="{4C8CA589-99A2-4649-8446-F3D3A3F7F1AC}" type="presOf" srcId="{FDA49505-4199-4D30-9648-E835E2348C20}" destId="{2995C0BB-AE8A-4F32-A9EA-94618F9B91E2}" srcOrd="0" destOrd="2" presId="urn:microsoft.com/office/officeart/2005/8/layout/vList5"/>
    <dgm:cxn modelId="{4AD50E79-66EF-4263-9F86-B8F0DF20AF5B}" srcId="{F4BD44A1-B808-47CA-801E-FCC2B934688C}" destId="{4CAC776D-EC8B-434A-B52F-B075ADE7E931}" srcOrd="1" destOrd="0" parTransId="{FFAB79F5-E26E-43E8-99F0-EF1FE676F2CD}" sibTransId="{B4FDC0A9-41E5-43A7-B17D-8B4AD0E79BBD}"/>
    <dgm:cxn modelId="{B590E412-783A-467B-B4C3-4E658D503213}" type="presOf" srcId="{9830BAAE-CA81-4A95-8C59-3923382E4BA1}" destId="{2995C0BB-AE8A-4F32-A9EA-94618F9B91E2}" srcOrd="0" destOrd="0" presId="urn:microsoft.com/office/officeart/2005/8/layout/vList5"/>
    <dgm:cxn modelId="{4CCBB500-2F11-4D4E-872E-0B8BCA33DBC2}" srcId="{4CAC776D-EC8B-434A-B52F-B075ADE7E931}" destId="{5D394B5A-3870-4E69-A2CA-B212D1D27634}" srcOrd="0" destOrd="0" parTransId="{ACB7E7AD-0447-4F8B-BE44-3A13F96C6685}" sibTransId="{64FC4A33-C24F-49E8-AC45-B517D4432CC5}"/>
    <dgm:cxn modelId="{E0E69B20-5B66-45F1-A10F-1D3F4C9BE0F8}" type="presOf" srcId="{4CAC776D-EC8B-434A-B52F-B075ADE7E931}" destId="{35944B22-B6B3-4778-BFB0-1DC788C831C3}" srcOrd="0" destOrd="0" presId="urn:microsoft.com/office/officeart/2005/8/layout/vList5"/>
    <dgm:cxn modelId="{F1EB11C5-E030-452B-B6C8-5A1D2CE0F496}" type="presParOf" srcId="{00170C43-0B8A-4FBC-BB2D-689C5DB4A251}" destId="{A3ABEFD8-1C62-4985-B3AA-C0C2747E4CE5}" srcOrd="0" destOrd="0" presId="urn:microsoft.com/office/officeart/2005/8/layout/vList5"/>
    <dgm:cxn modelId="{CB6AF37B-9605-4DFD-AE9A-E34A071FF6CD}" type="presParOf" srcId="{A3ABEFD8-1C62-4985-B3AA-C0C2747E4CE5}" destId="{C8B6C9BE-DFEF-42BA-B44E-F9F7A5A3CFF3}" srcOrd="0" destOrd="0" presId="urn:microsoft.com/office/officeart/2005/8/layout/vList5"/>
    <dgm:cxn modelId="{EB1BABDC-3081-4DE5-96F6-B8AA054E0648}" type="presParOf" srcId="{A3ABEFD8-1C62-4985-B3AA-C0C2747E4CE5}" destId="{2995C0BB-AE8A-4F32-A9EA-94618F9B91E2}" srcOrd="1" destOrd="0" presId="urn:microsoft.com/office/officeart/2005/8/layout/vList5"/>
    <dgm:cxn modelId="{8472E57E-37EF-42E7-99CE-B8980A6F1C0B}" type="presParOf" srcId="{00170C43-0B8A-4FBC-BB2D-689C5DB4A251}" destId="{9A78C3CC-C755-42AC-9EB4-FCDB843BBABE}" srcOrd="1" destOrd="0" presId="urn:microsoft.com/office/officeart/2005/8/layout/vList5"/>
    <dgm:cxn modelId="{781E3811-9CDE-42C8-A6E8-4E3F567B15E9}" type="presParOf" srcId="{00170C43-0B8A-4FBC-BB2D-689C5DB4A251}" destId="{357E5BF6-BBCE-4121-A2AC-9982F144952A}" srcOrd="2" destOrd="0" presId="urn:microsoft.com/office/officeart/2005/8/layout/vList5"/>
    <dgm:cxn modelId="{76D17D36-C43D-4B00-9874-69C07CD4E8E8}" type="presParOf" srcId="{357E5BF6-BBCE-4121-A2AC-9982F144952A}" destId="{35944B22-B6B3-4778-BFB0-1DC788C831C3}" srcOrd="0" destOrd="0" presId="urn:microsoft.com/office/officeart/2005/8/layout/vList5"/>
    <dgm:cxn modelId="{DAF9C111-6960-4381-BCD0-AF6598093F7E}" type="presParOf" srcId="{357E5BF6-BBCE-4121-A2AC-9982F144952A}" destId="{D7FE0B5B-0385-4162-83B0-78A61D12A408}"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5691637-7AD3-4692-A502-110E0A1C55DC}"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en-ZA"/>
        </a:p>
      </dgm:t>
    </dgm:pt>
    <dgm:pt modelId="{032FA2C9-37FB-4864-967B-43E27C5FBFE8}">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Introduction and context</a:t>
          </a:r>
          <a:endParaRPr lang="en-ZA" dirty="0"/>
        </a:p>
      </dgm:t>
    </dgm:pt>
    <dgm:pt modelId="{1FEC1B40-1070-475C-B1B6-3098A0F00B88}" type="parTrans" cxnId="{CE77E3D9-58F7-4D9E-8DDE-A7060DE778E7}">
      <dgm:prSet/>
      <dgm:spPr/>
      <dgm:t>
        <a:bodyPr/>
        <a:lstStyle/>
        <a:p>
          <a:endParaRPr lang="en-ZA"/>
        </a:p>
      </dgm:t>
    </dgm:pt>
    <dgm:pt modelId="{55BEEC71-83A5-45E2-A4FA-0BD23FAB3B0C}" type="sibTrans" cxnId="{CE77E3D9-58F7-4D9E-8DDE-A7060DE778E7}">
      <dgm:prSet/>
      <dgm:spPr/>
      <dgm:t>
        <a:bodyPr/>
        <a:lstStyle/>
        <a:p>
          <a:endParaRPr lang="en-ZA"/>
        </a:p>
      </dgm:t>
    </dgm:pt>
    <dgm:pt modelId="{B4C4433C-937B-4163-AB69-A176C36CD3E4}">
      <dgm:prSet custT="1"/>
      <dgm:spPr/>
      <dgm:t>
        <a:bodyPr lIns="91440" rIns="91440"/>
        <a:lstStyle/>
        <a:p>
          <a:pPr marL="173038" indent="-173038" rtl="0">
            <a:tabLst>
              <a:tab pos="461963" algn="l"/>
            </a:tabLst>
          </a:pPr>
          <a:r>
            <a:rPr lang="en-ZA" sz="1800" dirty="0" smtClean="0"/>
            <a:t>1.   Introduction</a:t>
          </a:r>
          <a:endParaRPr lang="en-ZA" sz="1800" dirty="0"/>
        </a:p>
      </dgm:t>
    </dgm:pt>
    <dgm:pt modelId="{D95884F8-CA4B-4E56-83D3-B2B1782A6A59}" type="parTrans" cxnId="{872C0E69-36E6-4903-AA5D-8967FE612594}">
      <dgm:prSet/>
      <dgm:spPr/>
      <dgm:t>
        <a:bodyPr/>
        <a:lstStyle/>
        <a:p>
          <a:endParaRPr lang="en-ZA"/>
        </a:p>
      </dgm:t>
    </dgm:pt>
    <dgm:pt modelId="{72A841B7-766B-4577-BCB1-B1D28DCE2C02}" type="sibTrans" cxnId="{872C0E69-36E6-4903-AA5D-8967FE612594}">
      <dgm:prSet/>
      <dgm:spPr/>
      <dgm:t>
        <a:bodyPr/>
        <a:lstStyle/>
        <a:p>
          <a:endParaRPr lang="en-ZA"/>
        </a:p>
      </dgm:t>
    </dgm:pt>
    <dgm:pt modelId="{52508D9F-FC14-4133-88EC-7C806CC91838}">
      <dgm:prSet custT="1"/>
      <dgm:spPr/>
      <dgm:t>
        <a:bodyPr lIns="91440" rIns="91440"/>
        <a:lstStyle/>
        <a:p>
          <a:pPr marL="173038" indent="-173038" rtl="0">
            <a:tabLst>
              <a:tab pos="461963" algn="l"/>
            </a:tabLst>
          </a:pPr>
          <a:r>
            <a:rPr lang="en-ZA" sz="1800" dirty="0" smtClean="0"/>
            <a:t>2.   Socio-economic and fiscal context of local government</a:t>
          </a:r>
          <a:endParaRPr lang="en-ZA" sz="1800" dirty="0"/>
        </a:p>
      </dgm:t>
    </dgm:pt>
    <dgm:pt modelId="{4D794F88-78AD-46A8-AAEF-AF46EC0BE30E}" type="parTrans" cxnId="{49E2CDC0-66EF-4748-AECB-73C0F30D926D}">
      <dgm:prSet/>
      <dgm:spPr/>
      <dgm:t>
        <a:bodyPr/>
        <a:lstStyle/>
        <a:p>
          <a:endParaRPr lang="en-ZA"/>
        </a:p>
      </dgm:t>
    </dgm:pt>
    <dgm:pt modelId="{AF5AF8B9-7D04-4F6D-913E-9624EF038F61}" type="sibTrans" cxnId="{49E2CDC0-66EF-4748-AECB-73C0F30D926D}">
      <dgm:prSet/>
      <dgm:spPr/>
      <dgm:t>
        <a:bodyPr/>
        <a:lstStyle/>
        <a:p>
          <a:endParaRPr lang="en-ZA"/>
        </a:p>
      </dgm:t>
    </dgm:pt>
    <dgm:pt modelId="{C8EF402A-2D27-4A3B-866C-B37A7DCE9E7B}">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Financial issues</a:t>
          </a:r>
          <a:endParaRPr lang="en-ZA" dirty="0"/>
        </a:p>
      </dgm:t>
    </dgm:pt>
    <dgm:pt modelId="{C67833BD-0AAF-4B90-85DB-D72CE17E4919}" type="parTrans" cxnId="{810E98D5-F95B-4426-B445-9D812668CA14}">
      <dgm:prSet/>
      <dgm:spPr/>
      <dgm:t>
        <a:bodyPr/>
        <a:lstStyle/>
        <a:p>
          <a:endParaRPr lang="en-ZA"/>
        </a:p>
      </dgm:t>
    </dgm:pt>
    <dgm:pt modelId="{0DBAE795-5CC2-4FFC-B339-6BD43FFFE2BB}" type="sibTrans" cxnId="{810E98D5-F95B-4426-B445-9D812668CA14}">
      <dgm:prSet/>
      <dgm:spPr/>
      <dgm:t>
        <a:bodyPr/>
        <a:lstStyle/>
        <a:p>
          <a:endParaRPr lang="en-ZA"/>
        </a:p>
      </dgm:t>
    </dgm:pt>
    <dgm:pt modelId="{101C427B-9182-496B-9D7D-0369E9F345C0}">
      <dgm:prSet custT="1"/>
      <dgm:spPr/>
      <dgm:t>
        <a:bodyPr lIns="91440"/>
        <a:lstStyle/>
        <a:p>
          <a:pPr rtl="0"/>
          <a:r>
            <a:rPr lang="en-ZA" sz="1800" dirty="0" smtClean="0"/>
            <a:t>4.   Revenue and expenditure trends in local government</a:t>
          </a:r>
          <a:endParaRPr lang="en-ZA" sz="1800" dirty="0"/>
        </a:p>
      </dgm:t>
    </dgm:pt>
    <dgm:pt modelId="{A521A879-173A-4CE4-A146-824E86B8413A}" type="parTrans" cxnId="{620F510F-6424-42E7-9CDC-7B79CF3149B0}">
      <dgm:prSet/>
      <dgm:spPr/>
      <dgm:t>
        <a:bodyPr/>
        <a:lstStyle/>
        <a:p>
          <a:endParaRPr lang="en-ZA"/>
        </a:p>
      </dgm:t>
    </dgm:pt>
    <dgm:pt modelId="{80335A9D-22A0-4FF9-A1E9-FCC2496C4537}" type="sibTrans" cxnId="{620F510F-6424-42E7-9CDC-7B79CF3149B0}">
      <dgm:prSet/>
      <dgm:spPr/>
      <dgm:t>
        <a:bodyPr/>
        <a:lstStyle/>
        <a:p>
          <a:endParaRPr lang="en-ZA"/>
        </a:p>
      </dgm:t>
    </dgm:pt>
    <dgm:pt modelId="{6B44F70A-9226-4487-BE68-1FBC2DEC86BF}">
      <dgm:prSet custT="1"/>
      <dgm:spPr/>
      <dgm:t>
        <a:bodyPr lIns="91440"/>
        <a:lstStyle/>
        <a:p>
          <a:pPr rtl="0"/>
          <a:r>
            <a:rPr lang="en-ZA" sz="1800" dirty="0" smtClean="0"/>
            <a:t>5.   Financial management and MFMA implementation</a:t>
          </a:r>
          <a:endParaRPr lang="en-ZA" sz="1800" dirty="0"/>
        </a:p>
      </dgm:t>
    </dgm:pt>
    <dgm:pt modelId="{23D7A17E-EEF9-4C5B-8B9E-608C5F24F702}" type="parTrans" cxnId="{74B17592-2A28-4CA7-AA4C-C79F3E681BC3}">
      <dgm:prSet/>
      <dgm:spPr/>
      <dgm:t>
        <a:bodyPr/>
        <a:lstStyle/>
        <a:p>
          <a:endParaRPr lang="en-ZA"/>
        </a:p>
      </dgm:t>
    </dgm:pt>
    <dgm:pt modelId="{A17A0507-DAE3-4A0B-AB4C-AE0810355427}" type="sibTrans" cxnId="{74B17592-2A28-4CA7-AA4C-C79F3E681BC3}">
      <dgm:prSet/>
      <dgm:spPr/>
      <dgm:t>
        <a:bodyPr/>
        <a:lstStyle/>
        <a:p>
          <a:endParaRPr lang="en-ZA"/>
        </a:p>
      </dgm:t>
    </dgm:pt>
    <dgm:pt modelId="{682D8C5E-AFCE-4A9D-B7A7-B1C963B5D748}">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Service delivery</a:t>
          </a:r>
          <a:endParaRPr lang="en-ZA" dirty="0"/>
        </a:p>
      </dgm:t>
    </dgm:pt>
    <dgm:pt modelId="{57CAE369-AE2E-4130-A7F9-E452AEA545C4}" type="parTrans" cxnId="{FE24161D-6B8F-4DA6-BD32-D0AA917D992A}">
      <dgm:prSet/>
      <dgm:spPr/>
      <dgm:t>
        <a:bodyPr/>
        <a:lstStyle/>
        <a:p>
          <a:endParaRPr lang="en-ZA"/>
        </a:p>
      </dgm:t>
    </dgm:pt>
    <dgm:pt modelId="{E91224C2-5F2F-4659-B413-5A1A532E7223}" type="sibTrans" cxnId="{FE24161D-6B8F-4DA6-BD32-D0AA917D992A}">
      <dgm:prSet/>
      <dgm:spPr/>
      <dgm:t>
        <a:bodyPr/>
        <a:lstStyle/>
        <a:p>
          <a:endParaRPr lang="en-ZA"/>
        </a:p>
      </dgm:t>
    </dgm:pt>
    <dgm:pt modelId="{BBE6D07A-80D6-4A56-B3EF-F02632D121AC}">
      <dgm:prSet custT="1">
        <dgm:style>
          <a:lnRef idx="0">
            <a:schemeClr val="accent4"/>
          </a:lnRef>
          <a:fillRef idx="3">
            <a:schemeClr val="accent4"/>
          </a:fillRef>
          <a:effectRef idx="3">
            <a:schemeClr val="accent4"/>
          </a:effectRef>
          <a:fontRef idx="minor">
            <a:schemeClr val="lt1"/>
          </a:fontRef>
        </dgm:style>
      </dgm:prSet>
      <dgm:spPr/>
      <dgm:t>
        <a:bodyPr lIns="91440"/>
        <a:lstStyle/>
        <a:p>
          <a:pPr rtl="0"/>
          <a:r>
            <a:rPr lang="en-ZA" sz="1800" dirty="0" smtClean="0">
              <a:solidFill>
                <a:schemeClr val="bg1"/>
              </a:solidFill>
            </a:rPr>
            <a:t>8.   Water and sanitation</a:t>
          </a:r>
          <a:endParaRPr lang="en-ZA" sz="1800" dirty="0">
            <a:solidFill>
              <a:schemeClr val="bg1"/>
            </a:solidFill>
          </a:endParaRPr>
        </a:p>
      </dgm:t>
    </dgm:pt>
    <dgm:pt modelId="{80F3966F-1483-4E31-8612-3863D0314DF9}" type="parTrans" cxnId="{D72D1B38-5085-496F-A833-1DFAEB014FAC}">
      <dgm:prSet/>
      <dgm:spPr/>
      <dgm:t>
        <a:bodyPr/>
        <a:lstStyle/>
        <a:p>
          <a:endParaRPr lang="en-ZA"/>
        </a:p>
      </dgm:t>
    </dgm:pt>
    <dgm:pt modelId="{5D1D47CB-95C1-4D5C-937A-5DC5AD98EE37}" type="sibTrans" cxnId="{D72D1B38-5085-496F-A833-1DFAEB014FAC}">
      <dgm:prSet/>
      <dgm:spPr/>
      <dgm:t>
        <a:bodyPr/>
        <a:lstStyle/>
        <a:p>
          <a:endParaRPr lang="en-ZA"/>
        </a:p>
      </dgm:t>
    </dgm:pt>
    <dgm:pt modelId="{B8606B0B-64B6-469D-8BFD-97FFA59A7C8D}">
      <dgm:prSet custT="1">
        <dgm:style>
          <a:lnRef idx="0">
            <a:schemeClr val="accent4"/>
          </a:lnRef>
          <a:fillRef idx="3">
            <a:schemeClr val="accent4"/>
          </a:fillRef>
          <a:effectRef idx="3">
            <a:schemeClr val="accent4"/>
          </a:effectRef>
          <a:fontRef idx="minor">
            <a:schemeClr val="lt1"/>
          </a:fontRef>
        </dgm:style>
      </dgm:prSet>
      <dgm:spPr/>
      <dgm:t>
        <a:bodyPr lIns="91440"/>
        <a:lstStyle/>
        <a:p>
          <a:pPr rtl="0"/>
          <a:r>
            <a:rPr lang="en-ZA" sz="1800" dirty="0" smtClean="0">
              <a:solidFill>
                <a:schemeClr val="bg1"/>
              </a:solidFill>
            </a:rPr>
            <a:t>9.   Electricity</a:t>
          </a:r>
          <a:endParaRPr lang="en-ZA" sz="1800" dirty="0">
            <a:solidFill>
              <a:schemeClr val="bg1"/>
            </a:solidFill>
          </a:endParaRPr>
        </a:p>
      </dgm:t>
    </dgm:pt>
    <dgm:pt modelId="{CFE3CAA9-2D10-4AE4-9C5C-83394FEC2FBC}" type="parTrans" cxnId="{A5824D48-6139-49F9-A3E5-91050BD88B96}">
      <dgm:prSet/>
      <dgm:spPr/>
      <dgm:t>
        <a:bodyPr/>
        <a:lstStyle/>
        <a:p>
          <a:endParaRPr lang="en-ZA"/>
        </a:p>
      </dgm:t>
    </dgm:pt>
    <dgm:pt modelId="{8ECAFB4C-D156-4DBF-BED3-8FB3D5CD4FF1}" type="sibTrans" cxnId="{A5824D48-6139-49F9-A3E5-91050BD88B96}">
      <dgm:prSet/>
      <dgm:spPr/>
      <dgm:t>
        <a:bodyPr/>
        <a:lstStyle/>
        <a:p>
          <a:endParaRPr lang="en-ZA"/>
        </a:p>
      </dgm:t>
    </dgm:pt>
    <dgm:pt modelId="{1A5F96AB-3F97-4CA5-BF6D-CC6BC6FD550B}">
      <dgm:prSet custT="1">
        <dgm:style>
          <a:lnRef idx="0">
            <a:schemeClr val="accent4"/>
          </a:lnRef>
          <a:fillRef idx="3">
            <a:schemeClr val="accent4"/>
          </a:fillRef>
          <a:effectRef idx="3">
            <a:schemeClr val="accent4"/>
          </a:effectRef>
          <a:fontRef idx="minor">
            <a:schemeClr val="lt1"/>
          </a:fontRef>
        </dgm:style>
      </dgm:prSet>
      <dgm:spPr/>
      <dgm:t>
        <a:bodyPr lIns="91440"/>
        <a:lstStyle/>
        <a:p>
          <a:pPr rtl="0"/>
          <a:r>
            <a:rPr lang="en-ZA" sz="1800" dirty="0" smtClean="0">
              <a:solidFill>
                <a:schemeClr val="bg1"/>
              </a:solidFill>
            </a:rPr>
            <a:t>10. Roads</a:t>
          </a:r>
          <a:endParaRPr lang="en-ZA" sz="1800" dirty="0">
            <a:solidFill>
              <a:schemeClr val="bg1"/>
            </a:solidFill>
          </a:endParaRPr>
        </a:p>
      </dgm:t>
    </dgm:pt>
    <dgm:pt modelId="{950E1B8C-6CF1-4B44-8324-137ABF336DDA}" type="parTrans" cxnId="{5AA210D5-8535-4A75-A6F4-E69EE0C2CB0A}">
      <dgm:prSet/>
      <dgm:spPr/>
      <dgm:t>
        <a:bodyPr/>
        <a:lstStyle/>
        <a:p>
          <a:endParaRPr lang="en-ZA"/>
        </a:p>
      </dgm:t>
    </dgm:pt>
    <dgm:pt modelId="{1E9DF897-0266-4493-B099-022D37336F40}" type="sibTrans" cxnId="{5AA210D5-8535-4A75-A6F4-E69EE0C2CB0A}">
      <dgm:prSet/>
      <dgm:spPr/>
      <dgm:t>
        <a:bodyPr/>
        <a:lstStyle/>
        <a:p>
          <a:endParaRPr lang="en-ZA"/>
        </a:p>
      </dgm:t>
    </dgm:pt>
    <dgm:pt modelId="{3DED0219-B217-4A24-8F02-835D1D102B19}">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Delivery contexts of rural and city  municipalities</a:t>
          </a:r>
          <a:endParaRPr lang="en-ZA" dirty="0"/>
        </a:p>
      </dgm:t>
    </dgm:pt>
    <dgm:pt modelId="{A4B63FEA-1259-47FA-91CD-4B593D35F6F1}" type="parTrans" cxnId="{2BAF08B1-8FD4-4E67-8478-4C6DA9CF69BD}">
      <dgm:prSet/>
      <dgm:spPr/>
      <dgm:t>
        <a:bodyPr/>
        <a:lstStyle/>
        <a:p>
          <a:endParaRPr lang="en-ZA"/>
        </a:p>
      </dgm:t>
    </dgm:pt>
    <dgm:pt modelId="{52E88DAD-16F4-482B-BEB5-EF2FAC7AA65A}" type="sibTrans" cxnId="{2BAF08B1-8FD4-4E67-8478-4C6DA9CF69BD}">
      <dgm:prSet/>
      <dgm:spPr/>
      <dgm:t>
        <a:bodyPr/>
        <a:lstStyle/>
        <a:p>
          <a:endParaRPr lang="en-ZA"/>
        </a:p>
      </dgm:t>
    </dgm:pt>
    <dgm:pt modelId="{E2FCB3CD-473F-4F83-98F9-FDE4869FB6DA}">
      <dgm:prSet custT="1"/>
      <dgm:spPr/>
      <dgm:t>
        <a:bodyPr lIns="91440"/>
        <a:lstStyle/>
        <a:p>
          <a:pPr rtl="0"/>
          <a:r>
            <a:rPr lang="en-ZA" sz="1800" dirty="0" smtClean="0"/>
            <a:t>12. Delivering municipal services in rural areas</a:t>
          </a:r>
          <a:endParaRPr lang="en-ZA" sz="1800" dirty="0"/>
        </a:p>
      </dgm:t>
    </dgm:pt>
    <dgm:pt modelId="{2CB0251D-9C48-44A2-9AF9-4FB116D240A9}" type="parTrans" cxnId="{D8280855-6E67-4EAB-9638-E41A222A0F8E}">
      <dgm:prSet/>
      <dgm:spPr/>
      <dgm:t>
        <a:bodyPr/>
        <a:lstStyle/>
        <a:p>
          <a:endParaRPr lang="en-ZA"/>
        </a:p>
      </dgm:t>
    </dgm:pt>
    <dgm:pt modelId="{D5474AB4-48CE-4AAA-BC9B-440A6A63A75A}" type="sibTrans" cxnId="{D8280855-6E67-4EAB-9638-E41A222A0F8E}">
      <dgm:prSet/>
      <dgm:spPr/>
      <dgm:t>
        <a:bodyPr/>
        <a:lstStyle/>
        <a:p>
          <a:endParaRPr lang="en-ZA"/>
        </a:p>
      </dgm:t>
    </dgm:pt>
    <dgm:pt modelId="{3A1CD81C-163A-4100-A7A8-2F41A30028F7}">
      <dgm:prSet custT="1"/>
      <dgm:spPr/>
      <dgm:t>
        <a:bodyPr lIns="91440"/>
        <a:lstStyle/>
        <a:p>
          <a:pPr rtl="0"/>
          <a:r>
            <a:rPr lang="en-ZA" sz="1800" dirty="0" smtClean="0"/>
            <a:t>13. Cities and the management of the built environment</a:t>
          </a:r>
          <a:endParaRPr lang="en-ZA" sz="1800" dirty="0"/>
        </a:p>
      </dgm:t>
    </dgm:pt>
    <dgm:pt modelId="{A3D2FB1C-5C9A-4336-9AF1-96F69E85144D}" type="parTrans" cxnId="{A21F828E-64EB-473A-8B03-1355A61E7EDD}">
      <dgm:prSet/>
      <dgm:spPr/>
      <dgm:t>
        <a:bodyPr/>
        <a:lstStyle/>
        <a:p>
          <a:endParaRPr lang="en-ZA"/>
        </a:p>
      </dgm:t>
    </dgm:pt>
    <dgm:pt modelId="{8B270EE6-E403-48B5-942B-68D84404C7D6}" type="sibTrans" cxnId="{A21F828E-64EB-473A-8B03-1355A61E7EDD}">
      <dgm:prSet/>
      <dgm:spPr/>
      <dgm:t>
        <a:bodyPr/>
        <a:lstStyle/>
        <a:p>
          <a:endParaRPr lang="en-ZA"/>
        </a:p>
      </dgm:t>
    </dgm:pt>
    <dgm:pt modelId="{D7B9BED7-35E0-4629-AA78-6FF878EDFCE4}">
      <dgm:prSet custT="1"/>
      <dgm:spPr/>
      <dgm:t>
        <a:bodyPr lIns="91440" rIns="91440"/>
        <a:lstStyle/>
        <a:p>
          <a:pPr marL="173038" indent="-173038" rtl="0">
            <a:tabLst>
              <a:tab pos="568325" algn="l"/>
            </a:tabLst>
          </a:pPr>
          <a:r>
            <a:rPr lang="en-ZA" sz="1800" dirty="0" smtClean="0"/>
            <a:t>3.   Intergovernmental relations and the local government 	fiscal framework</a:t>
          </a:r>
          <a:endParaRPr lang="en-ZA" sz="1800" dirty="0"/>
        </a:p>
      </dgm:t>
    </dgm:pt>
    <dgm:pt modelId="{D09EE93A-CE9D-40C7-B74F-6FF7E9BB7CE8}" type="parTrans" cxnId="{72787F9C-DC56-42D1-A8BF-985CD2BE5555}">
      <dgm:prSet/>
      <dgm:spPr/>
      <dgm:t>
        <a:bodyPr/>
        <a:lstStyle/>
        <a:p>
          <a:endParaRPr lang="en-GB"/>
        </a:p>
      </dgm:t>
    </dgm:pt>
    <dgm:pt modelId="{72446EF2-119E-4ED6-9D45-9CCC54732A32}" type="sibTrans" cxnId="{72787F9C-DC56-42D1-A8BF-985CD2BE5555}">
      <dgm:prSet/>
      <dgm:spPr/>
      <dgm:t>
        <a:bodyPr/>
        <a:lstStyle/>
        <a:p>
          <a:endParaRPr lang="en-GB"/>
        </a:p>
      </dgm:t>
    </dgm:pt>
    <dgm:pt modelId="{2309176A-0693-4A58-97A6-963EEB0A9BA1}">
      <dgm:prSet custT="1"/>
      <dgm:spPr/>
      <dgm:t>
        <a:bodyPr lIns="91440"/>
        <a:lstStyle/>
        <a:p>
          <a:pPr rtl="0"/>
          <a:r>
            <a:rPr lang="en-ZA" sz="1800" dirty="0" smtClean="0"/>
            <a:t>6.   Leveraging private finance</a:t>
          </a:r>
          <a:endParaRPr lang="en-ZA" sz="1800" dirty="0"/>
        </a:p>
      </dgm:t>
    </dgm:pt>
    <dgm:pt modelId="{A5DCCB9C-20BA-4421-A882-F39381289177}" type="parTrans" cxnId="{87B41839-8A2F-4A89-A6E1-7653C0DD56C1}">
      <dgm:prSet/>
      <dgm:spPr/>
      <dgm:t>
        <a:bodyPr/>
        <a:lstStyle/>
        <a:p>
          <a:endParaRPr lang="en-GB"/>
        </a:p>
      </dgm:t>
    </dgm:pt>
    <dgm:pt modelId="{59EC7636-9762-4547-89C5-D65E86D3A453}" type="sibTrans" cxnId="{87B41839-8A2F-4A89-A6E1-7653C0DD56C1}">
      <dgm:prSet/>
      <dgm:spPr/>
      <dgm:t>
        <a:bodyPr/>
        <a:lstStyle/>
        <a:p>
          <a:endParaRPr lang="en-GB"/>
        </a:p>
      </dgm:t>
    </dgm:pt>
    <dgm:pt modelId="{3554A08E-C031-4584-BDF4-27FB15F4AA85}">
      <dgm:prSet custT="1"/>
      <dgm:spPr/>
      <dgm:t>
        <a:bodyPr/>
        <a:lstStyle/>
        <a:p>
          <a:pPr rtl="0"/>
          <a:r>
            <a:rPr lang="en-ZA" sz="1800" dirty="0" smtClean="0"/>
            <a:t>7.   Managing municipal personnel </a:t>
          </a:r>
          <a:endParaRPr lang="en-ZA" sz="1800" dirty="0"/>
        </a:p>
      </dgm:t>
    </dgm:pt>
    <dgm:pt modelId="{EC10C217-EF32-4025-A953-06810D4EADCF}" type="parTrans" cxnId="{8AFFEFEF-1B8F-43C3-BDD8-56A22D2D5AE2}">
      <dgm:prSet/>
      <dgm:spPr/>
      <dgm:t>
        <a:bodyPr/>
        <a:lstStyle/>
        <a:p>
          <a:endParaRPr lang="en-GB"/>
        </a:p>
      </dgm:t>
    </dgm:pt>
    <dgm:pt modelId="{572388FC-66E0-491B-90C1-7F21D618BFAD}" type="sibTrans" cxnId="{8AFFEFEF-1B8F-43C3-BDD8-56A22D2D5AE2}">
      <dgm:prSet/>
      <dgm:spPr/>
      <dgm:t>
        <a:bodyPr/>
        <a:lstStyle/>
        <a:p>
          <a:endParaRPr lang="en-GB"/>
        </a:p>
      </dgm:t>
    </dgm:pt>
    <dgm:pt modelId="{9A114C04-C9F4-43DE-9C5F-128F1F294C37}">
      <dgm:prSet custT="1">
        <dgm:style>
          <a:lnRef idx="0">
            <a:schemeClr val="accent4"/>
          </a:lnRef>
          <a:fillRef idx="3">
            <a:schemeClr val="accent4"/>
          </a:fillRef>
          <a:effectRef idx="3">
            <a:schemeClr val="accent4"/>
          </a:effectRef>
          <a:fontRef idx="minor">
            <a:schemeClr val="lt1"/>
          </a:fontRef>
        </dgm:style>
      </dgm:prSet>
      <dgm:spPr/>
      <dgm:t>
        <a:bodyPr lIns="91440"/>
        <a:lstStyle/>
        <a:p>
          <a:pPr rtl="0"/>
          <a:r>
            <a:rPr lang="en-ZA" sz="1800" dirty="0" smtClean="0">
              <a:solidFill>
                <a:schemeClr val="bg1"/>
              </a:solidFill>
            </a:rPr>
            <a:t>11. Solid waste services</a:t>
          </a:r>
          <a:r>
            <a:rPr lang="en-ZA" sz="1800" dirty="0" smtClean="0"/>
            <a:t> </a:t>
          </a:r>
          <a:endParaRPr lang="en-ZA" sz="1800" dirty="0"/>
        </a:p>
      </dgm:t>
    </dgm:pt>
    <dgm:pt modelId="{8C7BA1DA-EA98-4DB4-998F-0E6265E3C1F2}" type="parTrans" cxnId="{A9F29AF9-21E4-42E4-9708-C3F091706078}">
      <dgm:prSet/>
      <dgm:spPr/>
      <dgm:t>
        <a:bodyPr/>
        <a:lstStyle/>
        <a:p>
          <a:endParaRPr lang="en-GB"/>
        </a:p>
      </dgm:t>
    </dgm:pt>
    <dgm:pt modelId="{7DCA96CF-F21E-41CB-90B2-6C19DD923233}" type="sibTrans" cxnId="{A9F29AF9-21E4-42E4-9708-C3F091706078}">
      <dgm:prSet/>
      <dgm:spPr/>
      <dgm:t>
        <a:bodyPr/>
        <a:lstStyle/>
        <a:p>
          <a:endParaRPr lang="en-GB"/>
        </a:p>
      </dgm:t>
    </dgm:pt>
    <dgm:pt modelId="{992354F8-9415-4B12-883F-33C244AF5746}" type="pres">
      <dgm:prSet presAssocID="{A5691637-7AD3-4692-A502-110E0A1C55DC}" presName="Name0" presStyleCnt="0">
        <dgm:presLayoutVars>
          <dgm:dir/>
          <dgm:animLvl val="lvl"/>
          <dgm:resizeHandles val="exact"/>
        </dgm:presLayoutVars>
      </dgm:prSet>
      <dgm:spPr/>
      <dgm:t>
        <a:bodyPr/>
        <a:lstStyle/>
        <a:p>
          <a:endParaRPr lang="en-ZA"/>
        </a:p>
      </dgm:t>
    </dgm:pt>
    <dgm:pt modelId="{451983CF-969D-4593-8C28-581FD30914BF}" type="pres">
      <dgm:prSet presAssocID="{032FA2C9-37FB-4864-967B-43E27C5FBFE8}" presName="linNode" presStyleCnt="0"/>
      <dgm:spPr/>
      <dgm:t>
        <a:bodyPr/>
        <a:lstStyle/>
        <a:p>
          <a:endParaRPr lang="en-GB"/>
        </a:p>
      </dgm:t>
    </dgm:pt>
    <dgm:pt modelId="{2F8DAB41-B90B-46C4-8D8D-7F7036ED35B9}" type="pres">
      <dgm:prSet presAssocID="{032FA2C9-37FB-4864-967B-43E27C5FBFE8}" presName="parentText" presStyleLbl="node1" presStyleIdx="0" presStyleCnt="4" custScaleX="101124" custScaleY="87874" custLinFactNeighborX="-7606" custLinFactNeighborY="3114">
        <dgm:presLayoutVars>
          <dgm:chMax val="1"/>
          <dgm:bulletEnabled val="1"/>
        </dgm:presLayoutVars>
      </dgm:prSet>
      <dgm:spPr/>
      <dgm:t>
        <a:bodyPr/>
        <a:lstStyle/>
        <a:p>
          <a:endParaRPr lang="en-ZA"/>
        </a:p>
      </dgm:t>
    </dgm:pt>
    <dgm:pt modelId="{3C5ABF6D-A7E9-47A3-8D4A-8979C4A4F676}" type="pres">
      <dgm:prSet presAssocID="{032FA2C9-37FB-4864-967B-43E27C5FBFE8}" presName="descendantText" presStyleLbl="alignAccFollowNode1" presStyleIdx="0" presStyleCnt="4" custScaleX="161210" custScaleY="107752" custLinFactNeighborX="25" custLinFactNeighborY="3749">
        <dgm:presLayoutVars>
          <dgm:bulletEnabled val="1"/>
        </dgm:presLayoutVars>
      </dgm:prSet>
      <dgm:spPr/>
      <dgm:t>
        <a:bodyPr/>
        <a:lstStyle/>
        <a:p>
          <a:endParaRPr lang="en-ZA"/>
        </a:p>
      </dgm:t>
    </dgm:pt>
    <dgm:pt modelId="{EC2AFF5E-4940-43C1-84A7-D95F5C781473}" type="pres">
      <dgm:prSet presAssocID="{55BEEC71-83A5-45E2-A4FA-0BD23FAB3B0C}" presName="sp" presStyleCnt="0"/>
      <dgm:spPr/>
      <dgm:t>
        <a:bodyPr/>
        <a:lstStyle/>
        <a:p>
          <a:endParaRPr lang="en-GB"/>
        </a:p>
      </dgm:t>
    </dgm:pt>
    <dgm:pt modelId="{DED511A8-23EA-45D1-A9DE-E86DEBF99C17}" type="pres">
      <dgm:prSet presAssocID="{C8EF402A-2D27-4A3B-866C-B37A7DCE9E7B}" presName="linNode" presStyleCnt="0"/>
      <dgm:spPr/>
      <dgm:t>
        <a:bodyPr/>
        <a:lstStyle/>
        <a:p>
          <a:endParaRPr lang="en-GB"/>
        </a:p>
      </dgm:t>
    </dgm:pt>
    <dgm:pt modelId="{08772317-41EB-4784-95BC-D68632F3ECAE}" type="pres">
      <dgm:prSet presAssocID="{C8EF402A-2D27-4A3B-866C-B37A7DCE9E7B}" presName="parentText" presStyleLbl="node1" presStyleIdx="1" presStyleCnt="4" custScaleX="101124" custScaleY="87874" custLinFactNeighborX="-14" custLinFactNeighborY="2209">
        <dgm:presLayoutVars>
          <dgm:chMax val="1"/>
          <dgm:bulletEnabled val="1"/>
        </dgm:presLayoutVars>
      </dgm:prSet>
      <dgm:spPr/>
      <dgm:t>
        <a:bodyPr/>
        <a:lstStyle/>
        <a:p>
          <a:endParaRPr lang="en-ZA"/>
        </a:p>
      </dgm:t>
    </dgm:pt>
    <dgm:pt modelId="{CF5A6355-07AE-414C-9A77-792E91EE4A09}" type="pres">
      <dgm:prSet presAssocID="{C8EF402A-2D27-4A3B-866C-B37A7DCE9E7B}" presName="descendantText" presStyleLbl="alignAccFollowNode1" presStyleIdx="1" presStyleCnt="4" custScaleX="161210" custScaleY="107480" custLinFactNeighborX="168" custLinFactNeighborY="3838">
        <dgm:presLayoutVars>
          <dgm:bulletEnabled val="1"/>
        </dgm:presLayoutVars>
      </dgm:prSet>
      <dgm:spPr/>
      <dgm:t>
        <a:bodyPr/>
        <a:lstStyle/>
        <a:p>
          <a:endParaRPr lang="en-ZA"/>
        </a:p>
      </dgm:t>
    </dgm:pt>
    <dgm:pt modelId="{E32E97C7-26E0-456C-8650-C8A41BB256C5}" type="pres">
      <dgm:prSet presAssocID="{0DBAE795-5CC2-4FFC-B339-6BD43FFFE2BB}" presName="sp" presStyleCnt="0"/>
      <dgm:spPr/>
      <dgm:t>
        <a:bodyPr/>
        <a:lstStyle/>
        <a:p>
          <a:endParaRPr lang="en-GB"/>
        </a:p>
      </dgm:t>
    </dgm:pt>
    <dgm:pt modelId="{1D9F4B4F-CBCD-469B-8B9F-D5026B18BC45}" type="pres">
      <dgm:prSet presAssocID="{682D8C5E-AFCE-4A9D-B7A7-B1C963B5D748}" presName="linNode" presStyleCnt="0"/>
      <dgm:spPr/>
      <dgm:t>
        <a:bodyPr/>
        <a:lstStyle/>
        <a:p>
          <a:endParaRPr lang="en-GB"/>
        </a:p>
      </dgm:t>
    </dgm:pt>
    <dgm:pt modelId="{58762F33-0311-4E78-B704-907ACAF251FB}" type="pres">
      <dgm:prSet presAssocID="{682D8C5E-AFCE-4A9D-B7A7-B1C963B5D748}" presName="parentText" presStyleLbl="node1" presStyleIdx="2" presStyleCnt="4" custScaleX="101124" custScaleY="87874" custLinFactNeighborX="-14" custLinFactNeighborY="2460">
        <dgm:presLayoutVars>
          <dgm:chMax val="1"/>
          <dgm:bulletEnabled val="1"/>
        </dgm:presLayoutVars>
      </dgm:prSet>
      <dgm:spPr/>
      <dgm:t>
        <a:bodyPr/>
        <a:lstStyle/>
        <a:p>
          <a:endParaRPr lang="en-ZA"/>
        </a:p>
      </dgm:t>
    </dgm:pt>
    <dgm:pt modelId="{EFB78068-A999-428A-9FA8-40FCC6B41A97}" type="pres">
      <dgm:prSet presAssocID="{682D8C5E-AFCE-4A9D-B7A7-B1C963B5D748}" presName="descendantText" presStyleLbl="alignAccFollowNode1" presStyleIdx="2" presStyleCnt="4" custScaleX="161210" custScaleY="104009" custLinFactNeighborX="25" custLinFactNeighborY="1105">
        <dgm:presLayoutVars>
          <dgm:bulletEnabled val="1"/>
        </dgm:presLayoutVars>
      </dgm:prSet>
      <dgm:spPr/>
      <dgm:t>
        <a:bodyPr/>
        <a:lstStyle/>
        <a:p>
          <a:endParaRPr lang="en-ZA"/>
        </a:p>
      </dgm:t>
    </dgm:pt>
    <dgm:pt modelId="{AE171A29-010C-46D4-A720-9AB41A81179C}" type="pres">
      <dgm:prSet presAssocID="{E91224C2-5F2F-4659-B413-5A1A532E7223}" presName="sp" presStyleCnt="0"/>
      <dgm:spPr/>
      <dgm:t>
        <a:bodyPr/>
        <a:lstStyle/>
        <a:p>
          <a:endParaRPr lang="en-GB"/>
        </a:p>
      </dgm:t>
    </dgm:pt>
    <dgm:pt modelId="{DA734178-967C-4707-B9B2-B904DBEA3206}" type="pres">
      <dgm:prSet presAssocID="{3DED0219-B217-4A24-8F02-835D1D102B19}" presName="linNode" presStyleCnt="0"/>
      <dgm:spPr/>
      <dgm:t>
        <a:bodyPr/>
        <a:lstStyle/>
        <a:p>
          <a:endParaRPr lang="en-GB"/>
        </a:p>
      </dgm:t>
    </dgm:pt>
    <dgm:pt modelId="{B288659A-F748-410F-9AA8-867E160A79EA}" type="pres">
      <dgm:prSet presAssocID="{3DED0219-B217-4A24-8F02-835D1D102B19}" presName="parentText" presStyleLbl="node1" presStyleIdx="3" presStyleCnt="4" custScaleX="101124" custScaleY="87874" custLinFactNeighborX="-14" custLinFactNeighborY="265">
        <dgm:presLayoutVars>
          <dgm:chMax val="1"/>
          <dgm:bulletEnabled val="1"/>
        </dgm:presLayoutVars>
      </dgm:prSet>
      <dgm:spPr/>
      <dgm:t>
        <a:bodyPr/>
        <a:lstStyle/>
        <a:p>
          <a:endParaRPr lang="en-ZA"/>
        </a:p>
      </dgm:t>
    </dgm:pt>
    <dgm:pt modelId="{5C4A15E4-122D-43D7-BD1F-FB64A02337D3}" type="pres">
      <dgm:prSet presAssocID="{3DED0219-B217-4A24-8F02-835D1D102B19}" presName="descendantText" presStyleLbl="alignAccFollowNode1" presStyleIdx="3" presStyleCnt="4" custScaleX="161210" custScaleY="107688" custLinFactNeighborX="25" custLinFactNeighborY="7525">
        <dgm:presLayoutVars>
          <dgm:bulletEnabled val="1"/>
        </dgm:presLayoutVars>
      </dgm:prSet>
      <dgm:spPr/>
      <dgm:t>
        <a:bodyPr/>
        <a:lstStyle/>
        <a:p>
          <a:endParaRPr lang="en-ZA"/>
        </a:p>
      </dgm:t>
    </dgm:pt>
  </dgm:ptLst>
  <dgm:cxnLst>
    <dgm:cxn modelId="{371AEA6A-574A-49C5-ACBD-0C0EF6F42A7A}" type="presOf" srcId="{B4C4433C-937B-4163-AB69-A176C36CD3E4}" destId="{3C5ABF6D-A7E9-47A3-8D4A-8979C4A4F676}" srcOrd="0" destOrd="0" presId="urn:microsoft.com/office/officeart/2005/8/layout/vList5"/>
    <dgm:cxn modelId="{453EC929-0028-4D93-A97E-3A62829D0972}" type="presOf" srcId="{B8606B0B-64B6-469D-8BFD-97FFA59A7C8D}" destId="{EFB78068-A999-428A-9FA8-40FCC6B41A97}" srcOrd="0" destOrd="1" presId="urn:microsoft.com/office/officeart/2005/8/layout/vList5"/>
    <dgm:cxn modelId="{B2917DBD-2ECC-4E61-AE41-2441A746F439}" type="presOf" srcId="{1A5F96AB-3F97-4CA5-BF6D-CC6BC6FD550B}" destId="{EFB78068-A999-428A-9FA8-40FCC6B41A97}" srcOrd="0" destOrd="2" presId="urn:microsoft.com/office/officeart/2005/8/layout/vList5"/>
    <dgm:cxn modelId="{49E2CDC0-66EF-4748-AECB-73C0F30D926D}" srcId="{032FA2C9-37FB-4864-967B-43E27C5FBFE8}" destId="{52508D9F-FC14-4133-88EC-7C806CC91838}" srcOrd="1" destOrd="0" parTransId="{4D794F88-78AD-46A8-AAEF-AF46EC0BE30E}" sibTransId="{AF5AF8B9-7D04-4F6D-913E-9624EF038F61}"/>
    <dgm:cxn modelId="{4F271994-025D-4668-80CD-C0D03FE380C0}" type="presOf" srcId="{E2FCB3CD-473F-4F83-98F9-FDE4869FB6DA}" destId="{5C4A15E4-122D-43D7-BD1F-FB64A02337D3}" srcOrd="0" destOrd="0" presId="urn:microsoft.com/office/officeart/2005/8/layout/vList5"/>
    <dgm:cxn modelId="{8C01B92D-2FDC-4DD8-BC7A-B6C4DCFCBEB4}" type="presOf" srcId="{6B44F70A-9226-4487-BE68-1FBC2DEC86BF}" destId="{CF5A6355-07AE-414C-9A77-792E91EE4A09}" srcOrd="0" destOrd="1" presId="urn:microsoft.com/office/officeart/2005/8/layout/vList5"/>
    <dgm:cxn modelId="{238E8EDA-EF0C-4EE4-9151-58885B210EE1}" type="presOf" srcId="{101C427B-9182-496B-9D7D-0369E9F345C0}" destId="{CF5A6355-07AE-414C-9A77-792E91EE4A09}" srcOrd="0" destOrd="0" presId="urn:microsoft.com/office/officeart/2005/8/layout/vList5"/>
    <dgm:cxn modelId="{A9F29AF9-21E4-42E4-9708-C3F091706078}" srcId="{682D8C5E-AFCE-4A9D-B7A7-B1C963B5D748}" destId="{9A114C04-C9F4-43DE-9C5F-128F1F294C37}" srcOrd="3" destOrd="0" parTransId="{8C7BA1DA-EA98-4DB4-998F-0E6265E3C1F2}" sibTransId="{7DCA96CF-F21E-41CB-90B2-6C19DD923233}"/>
    <dgm:cxn modelId="{9FA9F9AB-426D-43B0-9C3F-93E80718A50D}" type="presOf" srcId="{3A1CD81C-163A-4100-A7A8-2F41A30028F7}" destId="{5C4A15E4-122D-43D7-BD1F-FB64A02337D3}" srcOrd="0" destOrd="1" presId="urn:microsoft.com/office/officeart/2005/8/layout/vList5"/>
    <dgm:cxn modelId="{E2849DBE-14FA-48B8-9B85-C9565BEFF1C1}" type="presOf" srcId="{3DED0219-B217-4A24-8F02-835D1D102B19}" destId="{B288659A-F748-410F-9AA8-867E160A79EA}" srcOrd="0" destOrd="0" presId="urn:microsoft.com/office/officeart/2005/8/layout/vList5"/>
    <dgm:cxn modelId="{4E90340F-04F2-4F38-893D-F032B24C9061}" type="presOf" srcId="{A5691637-7AD3-4692-A502-110E0A1C55DC}" destId="{992354F8-9415-4B12-883F-33C244AF5746}" srcOrd="0" destOrd="0" presId="urn:microsoft.com/office/officeart/2005/8/layout/vList5"/>
    <dgm:cxn modelId="{D8280855-6E67-4EAB-9638-E41A222A0F8E}" srcId="{3DED0219-B217-4A24-8F02-835D1D102B19}" destId="{E2FCB3CD-473F-4F83-98F9-FDE4869FB6DA}" srcOrd="0" destOrd="0" parTransId="{2CB0251D-9C48-44A2-9AF9-4FB116D240A9}" sibTransId="{D5474AB4-48CE-4AAA-BC9B-440A6A63A75A}"/>
    <dgm:cxn modelId="{89CC99C5-4CF2-4D62-884F-2F0F2A4C6B50}" type="presOf" srcId="{032FA2C9-37FB-4864-967B-43E27C5FBFE8}" destId="{2F8DAB41-B90B-46C4-8D8D-7F7036ED35B9}" srcOrd="0" destOrd="0" presId="urn:microsoft.com/office/officeart/2005/8/layout/vList5"/>
    <dgm:cxn modelId="{87B41839-8A2F-4A89-A6E1-7653C0DD56C1}" srcId="{C8EF402A-2D27-4A3B-866C-B37A7DCE9E7B}" destId="{2309176A-0693-4A58-97A6-963EEB0A9BA1}" srcOrd="2" destOrd="0" parTransId="{A5DCCB9C-20BA-4421-A882-F39381289177}" sibTransId="{59EC7636-9762-4547-89C5-D65E86D3A453}"/>
    <dgm:cxn modelId="{620F510F-6424-42E7-9CDC-7B79CF3149B0}" srcId="{C8EF402A-2D27-4A3B-866C-B37A7DCE9E7B}" destId="{101C427B-9182-496B-9D7D-0369E9F345C0}" srcOrd="0" destOrd="0" parTransId="{A521A879-173A-4CE4-A146-824E86B8413A}" sibTransId="{80335A9D-22A0-4FF9-A1E9-FCC2496C4537}"/>
    <dgm:cxn modelId="{A5824D48-6139-49F9-A3E5-91050BD88B96}" srcId="{682D8C5E-AFCE-4A9D-B7A7-B1C963B5D748}" destId="{B8606B0B-64B6-469D-8BFD-97FFA59A7C8D}" srcOrd="1" destOrd="0" parTransId="{CFE3CAA9-2D10-4AE4-9C5C-83394FEC2FBC}" sibTransId="{8ECAFB4C-D156-4DBF-BED3-8FB3D5CD4FF1}"/>
    <dgm:cxn modelId="{810E98D5-F95B-4426-B445-9D812668CA14}" srcId="{A5691637-7AD3-4692-A502-110E0A1C55DC}" destId="{C8EF402A-2D27-4A3B-866C-B37A7DCE9E7B}" srcOrd="1" destOrd="0" parTransId="{C67833BD-0AAF-4B90-85DB-D72CE17E4919}" sibTransId="{0DBAE795-5CC2-4FFC-B339-6BD43FFFE2BB}"/>
    <dgm:cxn modelId="{CE77E3D9-58F7-4D9E-8DDE-A7060DE778E7}" srcId="{A5691637-7AD3-4692-A502-110E0A1C55DC}" destId="{032FA2C9-37FB-4864-967B-43E27C5FBFE8}" srcOrd="0" destOrd="0" parTransId="{1FEC1B40-1070-475C-B1B6-3098A0F00B88}" sibTransId="{55BEEC71-83A5-45E2-A4FA-0BD23FAB3B0C}"/>
    <dgm:cxn modelId="{2D19BA16-8A4D-4EA9-BD36-8E2876B8D7C7}" type="presOf" srcId="{D7B9BED7-35E0-4629-AA78-6FF878EDFCE4}" destId="{3C5ABF6D-A7E9-47A3-8D4A-8979C4A4F676}" srcOrd="0" destOrd="2" presId="urn:microsoft.com/office/officeart/2005/8/layout/vList5"/>
    <dgm:cxn modelId="{2BAF08B1-8FD4-4E67-8478-4C6DA9CF69BD}" srcId="{A5691637-7AD3-4692-A502-110E0A1C55DC}" destId="{3DED0219-B217-4A24-8F02-835D1D102B19}" srcOrd="3" destOrd="0" parTransId="{A4B63FEA-1259-47FA-91CD-4B593D35F6F1}" sibTransId="{52E88DAD-16F4-482B-BEB5-EF2FAC7AA65A}"/>
    <dgm:cxn modelId="{73D7E8F6-D703-4EA2-BAF6-8B2E1DC4804C}" type="presOf" srcId="{9A114C04-C9F4-43DE-9C5F-128F1F294C37}" destId="{EFB78068-A999-428A-9FA8-40FCC6B41A97}" srcOrd="0" destOrd="3" presId="urn:microsoft.com/office/officeart/2005/8/layout/vList5"/>
    <dgm:cxn modelId="{FE24161D-6B8F-4DA6-BD32-D0AA917D992A}" srcId="{A5691637-7AD3-4692-A502-110E0A1C55DC}" destId="{682D8C5E-AFCE-4A9D-B7A7-B1C963B5D748}" srcOrd="2" destOrd="0" parTransId="{57CAE369-AE2E-4130-A7F9-E452AEA545C4}" sibTransId="{E91224C2-5F2F-4659-B413-5A1A532E7223}"/>
    <dgm:cxn modelId="{D72D1B38-5085-496F-A833-1DFAEB014FAC}" srcId="{682D8C5E-AFCE-4A9D-B7A7-B1C963B5D748}" destId="{BBE6D07A-80D6-4A56-B3EF-F02632D121AC}" srcOrd="0" destOrd="0" parTransId="{80F3966F-1483-4E31-8612-3863D0314DF9}" sibTransId="{5D1D47CB-95C1-4D5C-937A-5DC5AD98EE37}"/>
    <dgm:cxn modelId="{5AA210D5-8535-4A75-A6F4-E69EE0C2CB0A}" srcId="{682D8C5E-AFCE-4A9D-B7A7-B1C963B5D748}" destId="{1A5F96AB-3F97-4CA5-BF6D-CC6BC6FD550B}" srcOrd="2" destOrd="0" parTransId="{950E1B8C-6CF1-4B44-8324-137ABF336DDA}" sibTransId="{1E9DF897-0266-4493-B099-022D37336F40}"/>
    <dgm:cxn modelId="{A21F828E-64EB-473A-8B03-1355A61E7EDD}" srcId="{3DED0219-B217-4A24-8F02-835D1D102B19}" destId="{3A1CD81C-163A-4100-A7A8-2F41A30028F7}" srcOrd="1" destOrd="0" parTransId="{A3D2FB1C-5C9A-4336-9AF1-96F69E85144D}" sibTransId="{8B270EE6-E403-48B5-942B-68D84404C7D6}"/>
    <dgm:cxn modelId="{8AFFEFEF-1B8F-43C3-BDD8-56A22D2D5AE2}" srcId="{C8EF402A-2D27-4A3B-866C-B37A7DCE9E7B}" destId="{3554A08E-C031-4584-BDF4-27FB15F4AA85}" srcOrd="3" destOrd="0" parTransId="{EC10C217-EF32-4025-A953-06810D4EADCF}" sibTransId="{572388FC-66E0-491B-90C1-7F21D618BFAD}"/>
    <dgm:cxn modelId="{E64F412A-182A-400B-A45F-DE9E2FC46620}" type="presOf" srcId="{3554A08E-C031-4584-BDF4-27FB15F4AA85}" destId="{CF5A6355-07AE-414C-9A77-792E91EE4A09}" srcOrd="0" destOrd="3" presId="urn:microsoft.com/office/officeart/2005/8/layout/vList5"/>
    <dgm:cxn modelId="{961F8981-18E3-404F-BF63-1BEE8B9A7380}" type="presOf" srcId="{682D8C5E-AFCE-4A9D-B7A7-B1C963B5D748}" destId="{58762F33-0311-4E78-B704-907ACAF251FB}" srcOrd="0" destOrd="0" presId="urn:microsoft.com/office/officeart/2005/8/layout/vList5"/>
    <dgm:cxn modelId="{28DE110C-472F-4F81-B968-4AB6456C05D4}" type="presOf" srcId="{BBE6D07A-80D6-4A56-B3EF-F02632D121AC}" destId="{EFB78068-A999-428A-9FA8-40FCC6B41A97}" srcOrd="0" destOrd="0" presId="urn:microsoft.com/office/officeart/2005/8/layout/vList5"/>
    <dgm:cxn modelId="{AAA16B81-6CE7-497C-B9DE-A68D94DFD2D7}" type="presOf" srcId="{52508D9F-FC14-4133-88EC-7C806CC91838}" destId="{3C5ABF6D-A7E9-47A3-8D4A-8979C4A4F676}" srcOrd="0" destOrd="1" presId="urn:microsoft.com/office/officeart/2005/8/layout/vList5"/>
    <dgm:cxn modelId="{72787F9C-DC56-42D1-A8BF-985CD2BE5555}" srcId="{032FA2C9-37FB-4864-967B-43E27C5FBFE8}" destId="{D7B9BED7-35E0-4629-AA78-6FF878EDFCE4}" srcOrd="2" destOrd="0" parTransId="{D09EE93A-CE9D-40C7-B74F-6FF7E9BB7CE8}" sibTransId="{72446EF2-119E-4ED6-9D45-9CCC54732A32}"/>
    <dgm:cxn modelId="{354CC67C-218E-46A7-94B4-7130A47B25B3}" type="presOf" srcId="{2309176A-0693-4A58-97A6-963EEB0A9BA1}" destId="{CF5A6355-07AE-414C-9A77-792E91EE4A09}" srcOrd="0" destOrd="2" presId="urn:microsoft.com/office/officeart/2005/8/layout/vList5"/>
    <dgm:cxn modelId="{872C0E69-36E6-4903-AA5D-8967FE612594}" srcId="{032FA2C9-37FB-4864-967B-43E27C5FBFE8}" destId="{B4C4433C-937B-4163-AB69-A176C36CD3E4}" srcOrd="0" destOrd="0" parTransId="{D95884F8-CA4B-4E56-83D3-B2B1782A6A59}" sibTransId="{72A841B7-766B-4577-BCB1-B1D28DCE2C02}"/>
    <dgm:cxn modelId="{74B17592-2A28-4CA7-AA4C-C79F3E681BC3}" srcId="{C8EF402A-2D27-4A3B-866C-B37A7DCE9E7B}" destId="{6B44F70A-9226-4487-BE68-1FBC2DEC86BF}" srcOrd="1" destOrd="0" parTransId="{23D7A17E-EEF9-4C5B-8B9E-608C5F24F702}" sibTransId="{A17A0507-DAE3-4A0B-AB4C-AE0810355427}"/>
    <dgm:cxn modelId="{DD9368B1-7003-4E00-817E-D82BC503B4AF}" type="presOf" srcId="{C8EF402A-2D27-4A3B-866C-B37A7DCE9E7B}" destId="{08772317-41EB-4784-95BC-D68632F3ECAE}" srcOrd="0" destOrd="0" presId="urn:microsoft.com/office/officeart/2005/8/layout/vList5"/>
    <dgm:cxn modelId="{2EE3C561-4EEF-4422-A8B1-8B35E9C52EE1}" type="presParOf" srcId="{992354F8-9415-4B12-883F-33C244AF5746}" destId="{451983CF-969D-4593-8C28-581FD30914BF}" srcOrd="0" destOrd="0" presId="urn:microsoft.com/office/officeart/2005/8/layout/vList5"/>
    <dgm:cxn modelId="{A2515034-0ED3-4756-A46F-5EE393BE57FA}" type="presParOf" srcId="{451983CF-969D-4593-8C28-581FD30914BF}" destId="{2F8DAB41-B90B-46C4-8D8D-7F7036ED35B9}" srcOrd="0" destOrd="0" presId="urn:microsoft.com/office/officeart/2005/8/layout/vList5"/>
    <dgm:cxn modelId="{BC68B807-867A-4DB0-BC5C-201E4A71C7F0}" type="presParOf" srcId="{451983CF-969D-4593-8C28-581FD30914BF}" destId="{3C5ABF6D-A7E9-47A3-8D4A-8979C4A4F676}" srcOrd="1" destOrd="0" presId="urn:microsoft.com/office/officeart/2005/8/layout/vList5"/>
    <dgm:cxn modelId="{81FD372F-8391-491A-9A2E-FD21EB5A79C4}" type="presParOf" srcId="{992354F8-9415-4B12-883F-33C244AF5746}" destId="{EC2AFF5E-4940-43C1-84A7-D95F5C781473}" srcOrd="1" destOrd="0" presId="urn:microsoft.com/office/officeart/2005/8/layout/vList5"/>
    <dgm:cxn modelId="{4F878B19-F0E2-4681-9726-CA60BA272B3E}" type="presParOf" srcId="{992354F8-9415-4B12-883F-33C244AF5746}" destId="{DED511A8-23EA-45D1-A9DE-E86DEBF99C17}" srcOrd="2" destOrd="0" presId="urn:microsoft.com/office/officeart/2005/8/layout/vList5"/>
    <dgm:cxn modelId="{5F07785B-7898-4C26-BDC0-EF7E164E9F57}" type="presParOf" srcId="{DED511A8-23EA-45D1-A9DE-E86DEBF99C17}" destId="{08772317-41EB-4784-95BC-D68632F3ECAE}" srcOrd="0" destOrd="0" presId="urn:microsoft.com/office/officeart/2005/8/layout/vList5"/>
    <dgm:cxn modelId="{FF3457F5-BD6A-45F7-8464-7744EF8D7B7B}" type="presParOf" srcId="{DED511A8-23EA-45D1-A9DE-E86DEBF99C17}" destId="{CF5A6355-07AE-414C-9A77-792E91EE4A09}" srcOrd="1" destOrd="0" presId="urn:microsoft.com/office/officeart/2005/8/layout/vList5"/>
    <dgm:cxn modelId="{240FE288-E893-4DA1-B607-BA57E81C1B10}" type="presParOf" srcId="{992354F8-9415-4B12-883F-33C244AF5746}" destId="{E32E97C7-26E0-456C-8650-C8A41BB256C5}" srcOrd="3" destOrd="0" presId="urn:microsoft.com/office/officeart/2005/8/layout/vList5"/>
    <dgm:cxn modelId="{C79A40AC-7537-4CD3-9617-B7C8CAB9EB1C}" type="presParOf" srcId="{992354F8-9415-4B12-883F-33C244AF5746}" destId="{1D9F4B4F-CBCD-469B-8B9F-D5026B18BC45}" srcOrd="4" destOrd="0" presId="urn:microsoft.com/office/officeart/2005/8/layout/vList5"/>
    <dgm:cxn modelId="{82C42BBF-EF04-43D3-BA39-F7B4C37D5A51}" type="presParOf" srcId="{1D9F4B4F-CBCD-469B-8B9F-D5026B18BC45}" destId="{58762F33-0311-4E78-B704-907ACAF251FB}" srcOrd="0" destOrd="0" presId="urn:microsoft.com/office/officeart/2005/8/layout/vList5"/>
    <dgm:cxn modelId="{89E34283-2F4E-4F3C-8624-A693AA14863A}" type="presParOf" srcId="{1D9F4B4F-CBCD-469B-8B9F-D5026B18BC45}" destId="{EFB78068-A999-428A-9FA8-40FCC6B41A97}" srcOrd="1" destOrd="0" presId="urn:microsoft.com/office/officeart/2005/8/layout/vList5"/>
    <dgm:cxn modelId="{AFE42C38-B83A-4327-A2B7-7816A1A5513D}" type="presParOf" srcId="{992354F8-9415-4B12-883F-33C244AF5746}" destId="{AE171A29-010C-46D4-A720-9AB41A81179C}" srcOrd="5" destOrd="0" presId="urn:microsoft.com/office/officeart/2005/8/layout/vList5"/>
    <dgm:cxn modelId="{8A841920-44A3-4597-9CAE-ABFF64A83A7D}" type="presParOf" srcId="{992354F8-9415-4B12-883F-33C244AF5746}" destId="{DA734178-967C-4707-B9B2-B904DBEA3206}" srcOrd="6" destOrd="0" presId="urn:microsoft.com/office/officeart/2005/8/layout/vList5"/>
    <dgm:cxn modelId="{EE5E0685-2B8C-49F0-ADAD-87B9FB8021D6}" type="presParOf" srcId="{DA734178-967C-4707-B9B2-B904DBEA3206}" destId="{B288659A-F748-410F-9AA8-867E160A79EA}" srcOrd="0" destOrd="0" presId="urn:microsoft.com/office/officeart/2005/8/layout/vList5"/>
    <dgm:cxn modelId="{F93DEEC2-C0B6-465B-8180-7A0ECB835184}" type="presParOf" srcId="{DA734178-967C-4707-B9B2-B904DBEA3206}" destId="{5C4A15E4-122D-43D7-BD1F-FB64A02337D3}"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3CEDEF4-CDF8-40F6-BFA0-5DD82A5C3275}"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2D0E621F-6C4F-430D-A851-65396AE81AA5}">
      <dgm:prSet>
        <dgm:style>
          <a:lnRef idx="0">
            <a:schemeClr val="accent2"/>
          </a:lnRef>
          <a:fillRef idx="3">
            <a:schemeClr val="accent2"/>
          </a:fillRef>
          <a:effectRef idx="3">
            <a:schemeClr val="accent2"/>
          </a:effectRef>
          <a:fontRef idx="minor">
            <a:schemeClr val="lt1"/>
          </a:fontRef>
        </dgm:style>
      </dgm:prSet>
      <dgm:spPr/>
      <dgm:t>
        <a:bodyPr/>
        <a:lstStyle/>
        <a:p>
          <a:pPr rtl="0"/>
          <a:r>
            <a:rPr lang="en-US" dirty="0" smtClean="0"/>
            <a:t>Municipal water expenditure increases from R8.4bn in 06/07 to R35.8bn in 12/13 </a:t>
          </a:r>
          <a:endParaRPr lang="en-ZA" dirty="0"/>
        </a:p>
      </dgm:t>
    </dgm:pt>
    <dgm:pt modelId="{E1AA78BF-F402-4E47-85E1-3B10445964EE}" type="parTrans" cxnId="{2CB75705-A9ED-459B-90B6-462EDB7BD5F4}">
      <dgm:prSet/>
      <dgm:spPr/>
      <dgm:t>
        <a:bodyPr/>
        <a:lstStyle/>
        <a:p>
          <a:endParaRPr lang="en-ZA"/>
        </a:p>
      </dgm:t>
    </dgm:pt>
    <dgm:pt modelId="{2EA6DEA1-5A58-4890-9D66-0E542F3EE863}" type="sibTrans" cxnId="{2CB75705-A9ED-459B-90B6-462EDB7BD5F4}">
      <dgm:prSet/>
      <dgm:spPr/>
      <dgm:t>
        <a:bodyPr/>
        <a:lstStyle/>
        <a:p>
          <a:endParaRPr lang="en-ZA"/>
        </a:p>
      </dgm:t>
    </dgm:pt>
    <dgm:pt modelId="{86FAB6BF-7EBB-40CC-BFC4-C130507FB952}">
      <dgm:prSet custT="1"/>
      <dgm:spPr/>
      <dgm:t>
        <a:bodyPr/>
        <a:lstStyle/>
        <a:p>
          <a:pPr rtl="0"/>
          <a:r>
            <a:rPr lang="en-GB" sz="1400" dirty="0" smtClean="0"/>
            <a:t>Between 2009/10 and 2012/13, operational expenditure increases at 35% </a:t>
          </a:r>
          <a:r>
            <a:rPr lang="en-GB" sz="1400" dirty="0" err="1" smtClean="0"/>
            <a:t>p.a</a:t>
          </a:r>
          <a:endParaRPr lang="en-ZA" sz="1400" dirty="0"/>
        </a:p>
      </dgm:t>
    </dgm:pt>
    <dgm:pt modelId="{CED827F2-A767-4883-94DF-FBDB2E0ACF3C}" type="parTrans" cxnId="{04A31C40-6C5C-41E7-910C-9E130F3E6C5B}">
      <dgm:prSet/>
      <dgm:spPr/>
      <dgm:t>
        <a:bodyPr/>
        <a:lstStyle/>
        <a:p>
          <a:endParaRPr lang="en-ZA"/>
        </a:p>
      </dgm:t>
    </dgm:pt>
    <dgm:pt modelId="{E608642C-5D89-4970-A188-697DA7FC5F4A}" type="sibTrans" cxnId="{04A31C40-6C5C-41E7-910C-9E130F3E6C5B}">
      <dgm:prSet/>
      <dgm:spPr/>
      <dgm:t>
        <a:bodyPr/>
        <a:lstStyle/>
        <a:p>
          <a:endParaRPr lang="en-ZA"/>
        </a:p>
      </dgm:t>
    </dgm:pt>
    <dgm:pt modelId="{2D23BF91-0274-4044-9266-76A59E652072}">
      <dgm:prSet custT="1"/>
      <dgm:spPr/>
      <dgm:t>
        <a:bodyPr/>
        <a:lstStyle/>
        <a:p>
          <a:pPr rtl="0"/>
          <a:r>
            <a:rPr lang="en-US" sz="1400" dirty="0" smtClean="0"/>
            <a:t>Capital expenditure grew by 114% p.a. between 2006/07 and 2009/10 – from a low base</a:t>
          </a:r>
          <a:endParaRPr lang="en-ZA" sz="1400" dirty="0"/>
        </a:p>
      </dgm:t>
    </dgm:pt>
    <dgm:pt modelId="{2F479255-6A4A-4584-B708-62F587114218}" type="parTrans" cxnId="{5B772683-CAEE-4F55-8B7C-7BA4317B717A}">
      <dgm:prSet/>
      <dgm:spPr/>
      <dgm:t>
        <a:bodyPr/>
        <a:lstStyle/>
        <a:p>
          <a:endParaRPr lang="en-ZA"/>
        </a:p>
      </dgm:t>
    </dgm:pt>
    <dgm:pt modelId="{1A136FD2-4A5A-43FF-BBE0-FFC52C6DE95C}" type="sibTrans" cxnId="{5B772683-CAEE-4F55-8B7C-7BA4317B717A}">
      <dgm:prSet/>
      <dgm:spPr/>
      <dgm:t>
        <a:bodyPr/>
        <a:lstStyle/>
        <a:p>
          <a:endParaRPr lang="en-ZA"/>
        </a:p>
      </dgm:t>
    </dgm:pt>
    <dgm:pt modelId="{2F827AA8-B3F8-4A69-858B-2201CCBA8766}">
      <dgm:prSet>
        <dgm:style>
          <a:lnRef idx="0">
            <a:schemeClr val="accent2"/>
          </a:lnRef>
          <a:fillRef idx="3">
            <a:schemeClr val="accent2"/>
          </a:fillRef>
          <a:effectRef idx="3">
            <a:schemeClr val="accent2"/>
          </a:effectRef>
          <a:fontRef idx="minor">
            <a:schemeClr val="lt1"/>
          </a:fontRef>
        </dgm:style>
      </dgm:prSet>
      <dgm:spPr/>
      <dgm:t>
        <a:bodyPr/>
        <a:lstStyle/>
        <a:p>
          <a:pPr rtl="0"/>
          <a:r>
            <a:rPr lang="en-US" dirty="0" smtClean="0"/>
            <a:t>Municipal sanitation expenditure increases from R3.3bn in 06/07 to R15.4bn in 12/13 </a:t>
          </a:r>
          <a:endParaRPr lang="en-ZA" dirty="0"/>
        </a:p>
      </dgm:t>
    </dgm:pt>
    <dgm:pt modelId="{C07001CF-BC57-44FA-9B9D-BACF6E7E81C1}" type="parTrans" cxnId="{3D5D94AD-4211-452C-BE2E-BD88B088E166}">
      <dgm:prSet/>
      <dgm:spPr/>
      <dgm:t>
        <a:bodyPr/>
        <a:lstStyle/>
        <a:p>
          <a:endParaRPr lang="en-ZA"/>
        </a:p>
      </dgm:t>
    </dgm:pt>
    <dgm:pt modelId="{86BD4F83-0D96-4703-827B-A8DD020C8340}" type="sibTrans" cxnId="{3D5D94AD-4211-452C-BE2E-BD88B088E166}">
      <dgm:prSet/>
      <dgm:spPr/>
      <dgm:t>
        <a:bodyPr/>
        <a:lstStyle/>
        <a:p>
          <a:endParaRPr lang="en-ZA"/>
        </a:p>
      </dgm:t>
    </dgm:pt>
    <dgm:pt modelId="{25BCE85B-DFDC-49EE-8248-B524B43DE850}">
      <dgm:prSet custT="1"/>
      <dgm:spPr/>
      <dgm:t>
        <a:bodyPr/>
        <a:lstStyle/>
        <a:p>
          <a:pPr rtl="0"/>
          <a:r>
            <a:rPr lang="en-GB" sz="1400" dirty="0" smtClean="0"/>
            <a:t>Between 2009/10 and 2012/13, operational expenditure increases at 32% </a:t>
          </a:r>
          <a:r>
            <a:rPr lang="en-GB" sz="1400" dirty="0" err="1" smtClean="0"/>
            <a:t>p.a</a:t>
          </a:r>
          <a:endParaRPr lang="en-ZA" sz="1400" dirty="0"/>
        </a:p>
      </dgm:t>
    </dgm:pt>
    <dgm:pt modelId="{19EAEC87-C32A-48A9-93C0-BC784000D840}" type="parTrans" cxnId="{0353A69C-9CC6-4778-8411-962EDD484511}">
      <dgm:prSet/>
      <dgm:spPr/>
      <dgm:t>
        <a:bodyPr/>
        <a:lstStyle/>
        <a:p>
          <a:endParaRPr lang="en-ZA"/>
        </a:p>
      </dgm:t>
    </dgm:pt>
    <dgm:pt modelId="{27BD11CB-F124-4FBE-9483-E5B5425041CF}" type="sibTrans" cxnId="{0353A69C-9CC6-4778-8411-962EDD484511}">
      <dgm:prSet/>
      <dgm:spPr/>
      <dgm:t>
        <a:bodyPr/>
        <a:lstStyle/>
        <a:p>
          <a:endParaRPr lang="en-ZA"/>
        </a:p>
      </dgm:t>
    </dgm:pt>
    <dgm:pt modelId="{DC8BDC3E-EB9F-4F5A-92EE-6A3D3FCBD098}">
      <dgm:prSet>
        <dgm:style>
          <a:lnRef idx="0">
            <a:schemeClr val="accent2"/>
          </a:lnRef>
          <a:fillRef idx="3">
            <a:schemeClr val="accent2"/>
          </a:fillRef>
          <a:effectRef idx="3">
            <a:schemeClr val="accent2"/>
          </a:effectRef>
          <a:fontRef idx="minor">
            <a:schemeClr val="lt1"/>
          </a:fontRef>
        </dgm:style>
      </dgm:prSet>
      <dgm:spPr/>
      <dgm:t>
        <a:bodyPr/>
        <a:lstStyle/>
        <a:p>
          <a:r>
            <a:rPr lang="en-US" smtClean="0"/>
            <a:t>Access to basic water and sanitation services improved</a:t>
          </a:r>
          <a:endParaRPr lang="en-US" dirty="0" smtClean="0"/>
        </a:p>
      </dgm:t>
    </dgm:pt>
    <dgm:pt modelId="{E9EEEC84-F34D-46F7-B982-92D9753427E2}" type="parTrans" cxnId="{B6FBE7A4-7E73-4BAE-B065-18A50AD05CF4}">
      <dgm:prSet/>
      <dgm:spPr/>
      <dgm:t>
        <a:bodyPr/>
        <a:lstStyle/>
        <a:p>
          <a:endParaRPr lang="en-ZA"/>
        </a:p>
      </dgm:t>
    </dgm:pt>
    <dgm:pt modelId="{94A2386A-4879-417E-8659-876CCEEFB95F}" type="sibTrans" cxnId="{B6FBE7A4-7E73-4BAE-B065-18A50AD05CF4}">
      <dgm:prSet/>
      <dgm:spPr/>
      <dgm:t>
        <a:bodyPr/>
        <a:lstStyle/>
        <a:p>
          <a:endParaRPr lang="en-ZA"/>
        </a:p>
      </dgm:t>
    </dgm:pt>
    <dgm:pt modelId="{856E6E20-AD15-4E50-BE65-8BC6CE4AA164}">
      <dgm:prSet custT="1"/>
      <dgm:spPr/>
      <dgm:t>
        <a:bodyPr/>
        <a:lstStyle/>
        <a:p>
          <a:pPr>
            <a:lnSpc>
              <a:spcPct val="100000"/>
            </a:lnSpc>
          </a:pPr>
          <a:r>
            <a:rPr lang="en-US" sz="1500" dirty="0" smtClean="0"/>
            <a:t>Access to basic water increased by 7% or 695 000 </a:t>
          </a:r>
          <a:r>
            <a:rPr lang="en-US" sz="1500" dirty="0" err="1" smtClean="0"/>
            <a:t>btwn</a:t>
          </a:r>
          <a:r>
            <a:rPr lang="en-US" sz="1500" dirty="0" smtClean="0"/>
            <a:t> 2008 and 2009</a:t>
          </a:r>
          <a:endParaRPr lang="en-ZA" sz="1500" dirty="0"/>
        </a:p>
      </dgm:t>
    </dgm:pt>
    <dgm:pt modelId="{FD3920B1-1066-4401-B6AC-B23C7019DF6F}" type="parTrans" cxnId="{5011F885-D5F2-4094-959D-BE05831B52F8}">
      <dgm:prSet/>
      <dgm:spPr/>
      <dgm:t>
        <a:bodyPr/>
        <a:lstStyle/>
        <a:p>
          <a:endParaRPr lang="en-ZA"/>
        </a:p>
      </dgm:t>
    </dgm:pt>
    <dgm:pt modelId="{A280D3D8-84FB-4FB3-BBB0-C81342309150}" type="sibTrans" cxnId="{5011F885-D5F2-4094-959D-BE05831B52F8}">
      <dgm:prSet/>
      <dgm:spPr/>
      <dgm:t>
        <a:bodyPr/>
        <a:lstStyle/>
        <a:p>
          <a:endParaRPr lang="en-ZA"/>
        </a:p>
      </dgm:t>
    </dgm:pt>
    <dgm:pt modelId="{F1580A52-D1A1-4511-A0E0-0EBD89E947D1}">
      <dgm:prSet custT="1"/>
      <dgm:spPr/>
      <dgm:t>
        <a:bodyPr/>
        <a:lstStyle/>
        <a:p>
          <a:pPr>
            <a:lnSpc>
              <a:spcPct val="100000"/>
            </a:lnSpc>
          </a:pPr>
          <a:r>
            <a:rPr lang="en-US" sz="1500" dirty="0" smtClean="0"/>
            <a:t>Access to basic sanitation increased by 7.6% or 657 000 </a:t>
          </a:r>
          <a:r>
            <a:rPr lang="en-US" sz="1500" dirty="0" err="1" smtClean="0"/>
            <a:t>btwn</a:t>
          </a:r>
          <a:r>
            <a:rPr lang="en-US" sz="1500" dirty="0" smtClean="0"/>
            <a:t> 2008 and 2009</a:t>
          </a:r>
        </a:p>
      </dgm:t>
    </dgm:pt>
    <dgm:pt modelId="{997E3BB3-7834-4712-A9B8-078849AD2B27}" type="parTrans" cxnId="{FC5E92C4-8F24-4C22-971D-0295D0FE104B}">
      <dgm:prSet/>
      <dgm:spPr/>
      <dgm:t>
        <a:bodyPr/>
        <a:lstStyle/>
        <a:p>
          <a:endParaRPr lang="en-ZA"/>
        </a:p>
      </dgm:t>
    </dgm:pt>
    <dgm:pt modelId="{D15194D6-1844-4385-A11E-85F38B208976}" type="sibTrans" cxnId="{FC5E92C4-8F24-4C22-971D-0295D0FE104B}">
      <dgm:prSet/>
      <dgm:spPr/>
      <dgm:t>
        <a:bodyPr/>
        <a:lstStyle/>
        <a:p>
          <a:endParaRPr lang="en-ZA"/>
        </a:p>
      </dgm:t>
    </dgm:pt>
    <dgm:pt modelId="{87995021-F587-496D-AC48-DBD9D90E0EA5}">
      <dgm:prSet>
        <dgm:style>
          <a:lnRef idx="0">
            <a:schemeClr val="accent2"/>
          </a:lnRef>
          <a:fillRef idx="3">
            <a:schemeClr val="accent2"/>
          </a:fillRef>
          <a:effectRef idx="3">
            <a:schemeClr val="accent2"/>
          </a:effectRef>
          <a:fontRef idx="minor">
            <a:schemeClr val="lt1"/>
          </a:fontRef>
        </dgm:style>
      </dgm:prSet>
      <dgm:spPr/>
      <dgm:t>
        <a:bodyPr/>
        <a:lstStyle/>
        <a:p>
          <a:r>
            <a:rPr lang="en-US" dirty="0" smtClean="0"/>
            <a:t>Provision of Free Basic Services is being better targeted</a:t>
          </a:r>
        </a:p>
      </dgm:t>
    </dgm:pt>
    <dgm:pt modelId="{9362D5EC-7E4F-4BB1-8FF4-3462309A5CB3}" type="parTrans" cxnId="{CE03FFB3-D347-4E62-85C2-EF645CDE5AC0}">
      <dgm:prSet/>
      <dgm:spPr/>
      <dgm:t>
        <a:bodyPr/>
        <a:lstStyle/>
        <a:p>
          <a:endParaRPr lang="en-GB"/>
        </a:p>
      </dgm:t>
    </dgm:pt>
    <dgm:pt modelId="{136C25D8-E906-43D0-8B39-68E03AABCEF3}" type="sibTrans" cxnId="{CE03FFB3-D347-4E62-85C2-EF645CDE5AC0}">
      <dgm:prSet/>
      <dgm:spPr/>
      <dgm:t>
        <a:bodyPr/>
        <a:lstStyle/>
        <a:p>
          <a:endParaRPr lang="en-GB"/>
        </a:p>
      </dgm:t>
    </dgm:pt>
    <dgm:pt modelId="{E8444B92-8B8C-4AA8-9103-FB9873F095BC}">
      <dgm:prSet/>
      <dgm:spPr/>
      <dgm:t>
        <a:bodyPr/>
        <a:lstStyle/>
        <a:p>
          <a:endParaRPr lang="en-ZA" dirty="0"/>
        </a:p>
      </dgm:t>
    </dgm:pt>
    <dgm:pt modelId="{20081A1E-2DF2-46AE-AA50-028DC394DB92}" type="parTrans" cxnId="{504C9A81-C224-4C99-8CA3-C95045CB5D07}">
      <dgm:prSet/>
      <dgm:spPr/>
      <dgm:t>
        <a:bodyPr/>
        <a:lstStyle/>
        <a:p>
          <a:endParaRPr lang="en-GB"/>
        </a:p>
      </dgm:t>
    </dgm:pt>
    <dgm:pt modelId="{232E938B-0677-48B2-9ACF-D14EB6B066E5}" type="sibTrans" cxnId="{504C9A81-C224-4C99-8CA3-C95045CB5D07}">
      <dgm:prSet/>
      <dgm:spPr/>
      <dgm:t>
        <a:bodyPr/>
        <a:lstStyle/>
        <a:p>
          <a:endParaRPr lang="en-GB"/>
        </a:p>
      </dgm:t>
    </dgm:pt>
    <dgm:pt modelId="{6631EE65-D550-40DD-9D06-3316E4077E9A}">
      <dgm:prSet custT="1"/>
      <dgm:spPr/>
      <dgm:t>
        <a:bodyPr/>
        <a:lstStyle/>
        <a:p>
          <a:pPr rtl="0"/>
          <a:r>
            <a:rPr lang="en-ZA" sz="1400" dirty="0" smtClean="0"/>
            <a:t>Municipalities budgeted to spend R23.5bn on water service infrastructure between 2010/11 and 2012/13</a:t>
          </a:r>
          <a:endParaRPr lang="en-ZA" sz="1400" dirty="0"/>
        </a:p>
      </dgm:t>
    </dgm:pt>
    <dgm:pt modelId="{111CBF01-979F-4FB9-9470-2F7E19E91955}" type="parTrans" cxnId="{63984C5B-FFCF-4E88-BE80-547019518EF8}">
      <dgm:prSet/>
      <dgm:spPr/>
      <dgm:t>
        <a:bodyPr/>
        <a:lstStyle/>
        <a:p>
          <a:endParaRPr lang="en-GB"/>
        </a:p>
      </dgm:t>
    </dgm:pt>
    <dgm:pt modelId="{94EE36E0-D5FD-45BA-86DB-E211A363FD71}" type="sibTrans" cxnId="{63984C5B-FFCF-4E88-BE80-547019518EF8}">
      <dgm:prSet/>
      <dgm:spPr/>
      <dgm:t>
        <a:bodyPr/>
        <a:lstStyle/>
        <a:p>
          <a:endParaRPr lang="en-GB"/>
        </a:p>
      </dgm:t>
    </dgm:pt>
    <dgm:pt modelId="{2C69681F-972A-408D-B248-1AEC63B01896}">
      <dgm:prSet custT="1"/>
      <dgm:spPr/>
      <dgm:t>
        <a:bodyPr/>
        <a:lstStyle/>
        <a:p>
          <a:pPr rtl="0"/>
          <a:r>
            <a:rPr lang="en-US" sz="1400" dirty="0" smtClean="0"/>
            <a:t>Capital expenditure grew by 36% p.a. between 2009/10 and 2012/13</a:t>
          </a:r>
          <a:endParaRPr lang="en-ZA" sz="1400" dirty="0"/>
        </a:p>
      </dgm:t>
    </dgm:pt>
    <dgm:pt modelId="{6889441B-3D9A-4057-AAB5-881A01E51432}" type="parTrans" cxnId="{3BEA39D2-785B-4F52-BB30-B228CE7E3298}">
      <dgm:prSet/>
      <dgm:spPr/>
      <dgm:t>
        <a:bodyPr/>
        <a:lstStyle/>
        <a:p>
          <a:endParaRPr lang="en-GB"/>
        </a:p>
      </dgm:t>
    </dgm:pt>
    <dgm:pt modelId="{E82E4458-3899-4A46-A632-0994C0C9F2E1}" type="sibTrans" cxnId="{3BEA39D2-785B-4F52-BB30-B228CE7E3298}">
      <dgm:prSet/>
      <dgm:spPr/>
      <dgm:t>
        <a:bodyPr/>
        <a:lstStyle/>
        <a:p>
          <a:endParaRPr lang="en-GB"/>
        </a:p>
      </dgm:t>
    </dgm:pt>
    <dgm:pt modelId="{883BAE28-BE75-4348-BC68-3A114AA9FC07}">
      <dgm:prSet custT="1"/>
      <dgm:spPr/>
      <dgm:t>
        <a:bodyPr/>
        <a:lstStyle/>
        <a:p>
          <a:pPr rtl="0"/>
          <a:r>
            <a:rPr lang="en-ZA" sz="1400" dirty="0" smtClean="0"/>
            <a:t>Municipalities budgeted to spend R15bn on sanitation infrastructure between 2010/11 and 2012/13</a:t>
          </a:r>
          <a:endParaRPr lang="en-ZA" sz="1400" dirty="0"/>
        </a:p>
      </dgm:t>
    </dgm:pt>
    <dgm:pt modelId="{32E8F3BD-978D-46D8-B001-2105CA8A4F9A}" type="parTrans" cxnId="{679A0BF9-9DDD-4DE8-8A0C-1008BD30FA67}">
      <dgm:prSet/>
      <dgm:spPr/>
      <dgm:t>
        <a:bodyPr/>
        <a:lstStyle/>
        <a:p>
          <a:endParaRPr lang="en-GB"/>
        </a:p>
      </dgm:t>
    </dgm:pt>
    <dgm:pt modelId="{91341517-472C-4218-A629-A925AFE882DF}" type="sibTrans" cxnId="{679A0BF9-9DDD-4DE8-8A0C-1008BD30FA67}">
      <dgm:prSet/>
      <dgm:spPr/>
      <dgm:t>
        <a:bodyPr/>
        <a:lstStyle/>
        <a:p>
          <a:endParaRPr lang="en-GB"/>
        </a:p>
      </dgm:t>
    </dgm:pt>
    <dgm:pt modelId="{29AF03CC-FFA6-4727-8624-2C74401E2860}" type="pres">
      <dgm:prSet presAssocID="{83CEDEF4-CDF8-40F6-BFA0-5DD82A5C3275}" presName="Name0" presStyleCnt="0">
        <dgm:presLayoutVars>
          <dgm:dir/>
          <dgm:animLvl val="lvl"/>
          <dgm:resizeHandles val="exact"/>
        </dgm:presLayoutVars>
      </dgm:prSet>
      <dgm:spPr/>
      <dgm:t>
        <a:bodyPr/>
        <a:lstStyle/>
        <a:p>
          <a:endParaRPr lang="en-ZA"/>
        </a:p>
      </dgm:t>
    </dgm:pt>
    <dgm:pt modelId="{4BEDCA14-FCA3-4EA1-9347-91F6B861817B}" type="pres">
      <dgm:prSet presAssocID="{DC8BDC3E-EB9F-4F5A-92EE-6A3D3FCBD098}" presName="linNode" presStyleCnt="0"/>
      <dgm:spPr/>
    </dgm:pt>
    <dgm:pt modelId="{2873B96F-8DC7-42C5-9768-84FC851F1A4E}" type="pres">
      <dgm:prSet presAssocID="{DC8BDC3E-EB9F-4F5A-92EE-6A3D3FCBD098}" presName="parentText" presStyleLbl="node1" presStyleIdx="0" presStyleCnt="4" custScaleX="64428" custScaleY="69441" custLinFactNeighborX="-1347" custLinFactNeighborY="-34">
        <dgm:presLayoutVars>
          <dgm:chMax val="1"/>
          <dgm:bulletEnabled val="1"/>
        </dgm:presLayoutVars>
      </dgm:prSet>
      <dgm:spPr/>
      <dgm:t>
        <a:bodyPr/>
        <a:lstStyle/>
        <a:p>
          <a:endParaRPr lang="en-ZA"/>
        </a:p>
      </dgm:t>
    </dgm:pt>
    <dgm:pt modelId="{3FAFFBFF-738C-4E39-86A8-10AF984F4BB9}" type="pres">
      <dgm:prSet presAssocID="{DC8BDC3E-EB9F-4F5A-92EE-6A3D3FCBD098}" presName="descendantText" presStyleLbl="alignAccFollowNode1" presStyleIdx="0" presStyleCnt="4" custScaleX="119613" custScaleY="82240">
        <dgm:presLayoutVars>
          <dgm:bulletEnabled val="1"/>
        </dgm:presLayoutVars>
      </dgm:prSet>
      <dgm:spPr/>
      <dgm:t>
        <a:bodyPr/>
        <a:lstStyle/>
        <a:p>
          <a:endParaRPr lang="en-ZA"/>
        </a:p>
      </dgm:t>
    </dgm:pt>
    <dgm:pt modelId="{BC95BF7F-8EAB-4DD2-AA4A-DE46FC333F47}" type="pres">
      <dgm:prSet presAssocID="{94A2386A-4879-417E-8659-876CCEEFB95F}" presName="sp" presStyleCnt="0"/>
      <dgm:spPr/>
    </dgm:pt>
    <dgm:pt modelId="{C62F6A2C-95B4-4CF8-B3D3-8088C9424A75}" type="pres">
      <dgm:prSet presAssocID="{87995021-F587-496D-AC48-DBD9D90E0EA5}" presName="linNode" presStyleCnt="0"/>
      <dgm:spPr/>
    </dgm:pt>
    <dgm:pt modelId="{CB20FDB5-1906-4785-8220-5F44B4C5C30D}" type="pres">
      <dgm:prSet presAssocID="{87995021-F587-496D-AC48-DBD9D90E0EA5}" presName="parentText" presStyleLbl="node1" presStyleIdx="1" presStyleCnt="4" custScaleX="64028" custScaleY="164604" custLinFactNeighborX="-5270">
        <dgm:presLayoutVars>
          <dgm:chMax val="1"/>
          <dgm:bulletEnabled val="1"/>
        </dgm:presLayoutVars>
      </dgm:prSet>
      <dgm:spPr/>
      <dgm:t>
        <a:bodyPr/>
        <a:lstStyle/>
        <a:p>
          <a:endParaRPr lang="en-GB"/>
        </a:p>
      </dgm:t>
    </dgm:pt>
    <dgm:pt modelId="{B5F7AE2F-C7AB-4FD8-9EDE-B24A91F2E619}" type="pres">
      <dgm:prSet presAssocID="{87995021-F587-496D-AC48-DBD9D90E0EA5}" presName="descendantText" presStyleLbl="alignAccFollowNode1" presStyleIdx="1" presStyleCnt="4" custScaleX="119613" custScaleY="209228">
        <dgm:presLayoutVars>
          <dgm:bulletEnabled val="1"/>
        </dgm:presLayoutVars>
      </dgm:prSet>
      <dgm:spPr/>
      <dgm:t>
        <a:bodyPr/>
        <a:lstStyle/>
        <a:p>
          <a:endParaRPr lang="en-GB"/>
        </a:p>
      </dgm:t>
    </dgm:pt>
    <dgm:pt modelId="{4168335E-D9E5-4522-91A3-7EDBCE520156}" type="pres">
      <dgm:prSet presAssocID="{136C25D8-E906-43D0-8B39-68E03AABCEF3}" presName="sp" presStyleCnt="0"/>
      <dgm:spPr/>
    </dgm:pt>
    <dgm:pt modelId="{92DEEC26-5AED-496C-BB69-113FDF605944}" type="pres">
      <dgm:prSet presAssocID="{2D0E621F-6C4F-430D-A851-65396AE81AA5}" presName="linNode" presStyleCnt="0"/>
      <dgm:spPr/>
    </dgm:pt>
    <dgm:pt modelId="{929A98A7-C135-4FEF-99EE-77DB6001B9F1}" type="pres">
      <dgm:prSet presAssocID="{2D0E621F-6C4F-430D-A851-65396AE81AA5}" presName="parentText" presStyleLbl="node1" presStyleIdx="2" presStyleCnt="4" custScaleX="63777" custScaleY="88201" custLinFactNeighborX="-5270">
        <dgm:presLayoutVars>
          <dgm:chMax val="1"/>
          <dgm:bulletEnabled val="1"/>
        </dgm:presLayoutVars>
      </dgm:prSet>
      <dgm:spPr/>
      <dgm:t>
        <a:bodyPr/>
        <a:lstStyle/>
        <a:p>
          <a:endParaRPr lang="en-ZA"/>
        </a:p>
      </dgm:t>
    </dgm:pt>
    <dgm:pt modelId="{055E6F4C-1A8B-46F3-B5F7-6A43BDDD3104}" type="pres">
      <dgm:prSet presAssocID="{2D0E621F-6C4F-430D-A851-65396AE81AA5}" presName="descendantText" presStyleLbl="alignAccFollowNode1" presStyleIdx="2" presStyleCnt="4" custScaleX="119231" custScaleY="107523">
        <dgm:presLayoutVars>
          <dgm:bulletEnabled val="1"/>
        </dgm:presLayoutVars>
      </dgm:prSet>
      <dgm:spPr/>
      <dgm:t>
        <a:bodyPr/>
        <a:lstStyle/>
        <a:p>
          <a:endParaRPr lang="en-ZA"/>
        </a:p>
      </dgm:t>
    </dgm:pt>
    <dgm:pt modelId="{7B7FC703-AEFB-41DB-8C20-819BA031C6A5}" type="pres">
      <dgm:prSet presAssocID="{2EA6DEA1-5A58-4890-9D66-0E542F3EE863}" presName="sp" presStyleCnt="0"/>
      <dgm:spPr/>
    </dgm:pt>
    <dgm:pt modelId="{346052D9-1A2D-45C1-8C9C-65D775E62FF5}" type="pres">
      <dgm:prSet presAssocID="{2F827AA8-B3F8-4A69-858B-2201CCBA8766}" presName="linNode" presStyleCnt="0"/>
      <dgm:spPr/>
    </dgm:pt>
    <dgm:pt modelId="{AB38E75B-5A0C-44EE-95DA-5E9A47BF7B86}" type="pres">
      <dgm:prSet presAssocID="{2F827AA8-B3F8-4A69-858B-2201CCBA8766}" presName="parentText" presStyleLbl="node1" presStyleIdx="3" presStyleCnt="4" custScaleX="64428" custScaleY="88201" custLinFactNeighborX="-5270">
        <dgm:presLayoutVars>
          <dgm:chMax val="1"/>
          <dgm:bulletEnabled val="1"/>
        </dgm:presLayoutVars>
      </dgm:prSet>
      <dgm:spPr/>
      <dgm:t>
        <a:bodyPr/>
        <a:lstStyle/>
        <a:p>
          <a:endParaRPr lang="en-ZA"/>
        </a:p>
      </dgm:t>
    </dgm:pt>
    <dgm:pt modelId="{C4C93DA8-F299-4663-9DFD-045F411F2E69}" type="pres">
      <dgm:prSet presAssocID="{2F827AA8-B3F8-4A69-858B-2201CCBA8766}" presName="descendantText" presStyleLbl="alignAccFollowNode1" presStyleIdx="3" presStyleCnt="4" custScaleX="121682" custScaleY="104458">
        <dgm:presLayoutVars>
          <dgm:bulletEnabled val="1"/>
        </dgm:presLayoutVars>
      </dgm:prSet>
      <dgm:spPr/>
      <dgm:t>
        <a:bodyPr/>
        <a:lstStyle/>
        <a:p>
          <a:endParaRPr lang="en-ZA"/>
        </a:p>
      </dgm:t>
    </dgm:pt>
  </dgm:ptLst>
  <dgm:cxnLst>
    <dgm:cxn modelId="{FC5E92C4-8F24-4C22-971D-0295D0FE104B}" srcId="{DC8BDC3E-EB9F-4F5A-92EE-6A3D3FCBD098}" destId="{F1580A52-D1A1-4511-A0E0-0EBD89E947D1}" srcOrd="1" destOrd="0" parTransId="{997E3BB3-7834-4712-A9B8-078849AD2B27}" sibTransId="{D15194D6-1844-4385-A11E-85F38B208976}"/>
    <dgm:cxn modelId="{336DFF55-272F-4C3E-B18B-E863CD8A9BEC}" type="presOf" srcId="{87995021-F587-496D-AC48-DBD9D90E0EA5}" destId="{CB20FDB5-1906-4785-8220-5F44B4C5C30D}" srcOrd="0" destOrd="0" presId="urn:microsoft.com/office/officeart/2005/8/layout/vList5"/>
    <dgm:cxn modelId="{A728124F-81CC-47AB-8717-2023294DE120}" type="presOf" srcId="{83CEDEF4-CDF8-40F6-BFA0-5DD82A5C3275}" destId="{29AF03CC-FFA6-4727-8624-2C74401E2860}" srcOrd="0" destOrd="0" presId="urn:microsoft.com/office/officeart/2005/8/layout/vList5"/>
    <dgm:cxn modelId="{63984C5B-FFCF-4E88-BE80-547019518EF8}" srcId="{2D0E621F-6C4F-430D-A851-65396AE81AA5}" destId="{6631EE65-D550-40DD-9D06-3316E4077E9A}" srcOrd="2" destOrd="0" parTransId="{111CBF01-979F-4FB9-9470-2F7E19E91955}" sibTransId="{94EE36E0-D5FD-45BA-86DB-E211A363FD71}"/>
    <dgm:cxn modelId="{AB4EC411-8136-4564-8663-C4AC572CB9C7}" type="presOf" srcId="{25BCE85B-DFDC-49EE-8248-B524B43DE850}" destId="{C4C93DA8-F299-4663-9DFD-045F411F2E69}" srcOrd="0" destOrd="0" presId="urn:microsoft.com/office/officeart/2005/8/layout/vList5"/>
    <dgm:cxn modelId="{5B772683-CAEE-4F55-8B7C-7BA4317B717A}" srcId="{2D0E621F-6C4F-430D-A851-65396AE81AA5}" destId="{2D23BF91-0274-4044-9266-76A59E652072}" srcOrd="1" destOrd="0" parTransId="{2F479255-6A4A-4584-B708-62F587114218}" sibTransId="{1A136FD2-4A5A-43FF-BBE0-FFC52C6DE95C}"/>
    <dgm:cxn modelId="{CE03FFB3-D347-4E62-85C2-EF645CDE5AC0}" srcId="{83CEDEF4-CDF8-40F6-BFA0-5DD82A5C3275}" destId="{87995021-F587-496D-AC48-DBD9D90E0EA5}" srcOrd="1" destOrd="0" parTransId="{9362D5EC-7E4F-4BB1-8FF4-3462309A5CB3}" sibTransId="{136C25D8-E906-43D0-8B39-68E03AABCEF3}"/>
    <dgm:cxn modelId="{504C9A81-C224-4C99-8CA3-C95045CB5D07}" srcId="{87995021-F587-496D-AC48-DBD9D90E0EA5}" destId="{E8444B92-8B8C-4AA8-9103-FB9873F095BC}" srcOrd="0" destOrd="0" parTransId="{20081A1E-2DF2-46AE-AA50-028DC394DB92}" sibTransId="{232E938B-0677-48B2-9ACF-D14EB6B066E5}"/>
    <dgm:cxn modelId="{B1959F2B-60E6-49C4-A9AD-9F9A31AB7D9A}" type="presOf" srcId="{2D0E621F-6C4F-430D-A851-65396AE81AA5}" destId="{929A98A7-C135-4FEF-99EE-77DB6001B9F1}" srcOrd="0" destOrd="0" presId="urn:microsoft.com/office/officeart/2005/8/layout/vList5"/>
    <dgm:cxn modelId="{5011F885-D5F2-4094-959D-BE05831B52F8}" srcId="{DC8BDC3E-EB9F-4F5A-92EE-6A3D3FCBD098}" destId="{856E6E20-AD15-4E50-BE65-8BC6CE4AA164}" srcOrd="0" destOrd="0" parTransId="{FD3920B1-1066-4401-B6AC-B23C7019DF6F}" sibTransId="{A280D3D8-84FB-4FB3-BBB0-C81342309150}"/>
    <dgm:cxn modelId="{22D34614-6D57-4FCC-B049-2B8E9C51C61A}" type="presOf" srcId="{2F827AA8-B3F8-4A69-858B-2201CCBA8766}" destId="{AB38E75B-5A0C-44EE-95DA-5E9A47BF7B86}" srcOrd="0" destOrd="0" presId="urn:microsoft.com/office/officeart/2005/8/layout/vList5"/>
    <dgm:cxn modelId="{04A31C40-6C5C-41E7-910C-9E130F3E6C5B}" srcId="{2D0E621F-6C4F-430D-A851-65396AE81AA5}" destId="{86FAB6BF-7EBB-40CC-BFC4-C130507FB952}" srcOrd="0" destOrd="0" parTransId="{CED827F2-A767-4883-94DF-FBDB2E0ACF3C}" sibTransId="{E608642C-5D89-4970-A188-697DA7FC5F4A}"/>
    <dgm:cxn modelId="{B6FBE7A4-7E73-4BAE-B065-18A50AD05CF4}" srcId="{83CEDEF4-CDF8-40F6-BFA0-5DD82A5C3275}" destId="{DC8BDC3E-EB9F-4F5A-92EE-6A3D3FCBD098}" srcOrd="0" destOrd="0" parTransId="{E9EEEC84-F34D-46F7-B982-92D9753427E2}" sibTransId="{94A2386A-4879-417E-8659-876CCEEFB95F}"/>
    <dgm:cxn modelId="{23A62151-38B3-4180-B4CA-A1AB313C4581}" type="presOf" srcId="{883BAE28-BE75-4348-BC68-3A114AA9FC07}" destId="{C4C93DA8-F299-4663-9DFD-045F411F2E69}" srcOrd="0" destOrd="2" presId="urn:microsoft.com/office/officeart/2005/8/layout/vList5"/>
    <dgm:cxn modelId="{679A0BF9-9DDD-4DE8-8A0C-1008BD30FA67}" srcId="{2F827AA8-B3F8-4A69-858B-2201CCBA8766}" destId="{883BAE28-BE75-4348-BC68-3A114AA9FC07}" srcOrd="2" destOrd="0" parTransId="{32E8F3BD-978D-46D8-B001-2105CA8A4F9A}" sibTransId="{91341517-472C-4218-A629-A925AFE882DF}"/>
    <dgm:cxn modelId="{294FC42D-F3CE-4375-9E3F-A47612B9F195}" type="presOf" srcId="{F1580A52-D1A1-4511-A0E0-0EBD89E947D1}" destId="{3FAFFBFF-738C-4E39-86A8-10AF984F4BB9}" srcOrd="0" destOrd="1" presId="urn:microsoft.com/office/officeart/2005/8/layout/vList5"/>
    <dgm:cxn modelId="{77598027-7B1B-4777-B715-1A1C591A9F04}" type="presOf" srcId="{856E6E20-AD15-4E50-BE65-8BC6CE4AA164}" destId="{3FAFFBFF-738C-4E39-86A8-10AF984F4BB9}" srcOrd="0" destOrd="0" presId="urn:microsoft.com/office/officeart/2005/8/layout/vList5"/>
    <dgm:cxn modelId="{6C1078D8-CA0E-4884-A644-5C081D66D66D}" type="presOf" srcId="{DC8BDC3E-EB9F-4F5A-92EE-6A3D3FCBD098}" destId="{2873B96F-8DC7-42C5-9768-84FC851F1A4E}" srcOrd="0" destOrd="0" presId="urn:microsoft.com/office/officeart/2005/8/layout/vList5"/>
    <dgm:cxn modelId="{96C5DB0D-89DB-440C-B880-74939826FD8E}" type="presOf" srcId="{2D23BF91-0274-4044-9266-76A59E652072}" destId="{055E6F4C-1A8B-46F3-B5F7-6A43BDDD3104}" srcOrd="0" destOrd="1" presId="urn:microsoft.com/office/officeart/2005/8/layout/vList5"/>
    <dgm:cxn modelId="{255A43E1-E65D-48BA-8515-1CE09EFF238A}" type="presOf" srcId="{2C69681F-972A-408D-B248-1AEC63B01896}" destId="{C4C93DA8-F299-4663-9DFD-045F411F2E69}" srcOrd="0" destOrd="1" presId="urn:microsoft.com/office/officeart/2005/8/layout/vList5"/>
    <dgm:cxn modelId="{3BEA39D2-785B-4F52-BB30-B228CE7E3298}" srcId="{2F827AA8-B3F8-4A69-858B-2201CCBA8766}" destId="{2C69681F-972A-408D-B248-1AEC63B01896}" srcOrd="1" destOrd="0" parTransId="{6889441B-3D9A-4057-AAB5-881A01E51432}" sibTransId="{E82E4458-3899-4A46-A632-0994C0C9F2E1}"/>
    <dgm:cxn modelId="{5E934F61-2BA5-4C7B-BB5C-D6C964A13EDC}" type="presOf" srcId="{86FAB6BF-7EBB-40CC-BFC4-C130507FB952}" destId="{055E6F4C-1A8B-46F3-B5F7-6A43BDDD3104}" srcOrd="0" destOrd="0" presId="urn:microsoft.com/office/officeart/2005/8/layout/vList5"/>
    <dgm:cxn modelId="{2CB75705-A9ED-459B-90B6-462EDB7BD5F4}" srcId="{83CEDEF4-CDF8-40F6-BFA0-5DD82A5C3275}" destId="{2D0E621F-6C4F-430D-A851-65396AE81AA5}" srcOrd="2" destOrd="0" parTransId="{E1AA78BF-F402-4E47-85E1-3B10445964EE}" sibTransId="{2EA6DEA1-5A58-4890-9D66-0E542F3EE863}"/>
    <dgm:cxn modelId="{0353A69C-9CC6-4778-8411-962EDD484511}" srcId="{2F827AA8-B3F8-4A69-858B-2201CCBA8766}" destId="{25BCE85B-DFDC-49EE-8248-B524B43DE850}" srcOrd="0" destOrd="0" parTransId="{19EAEC87-C32A-48A9-93C0-BC784000D840}" sibTransId="{27BD11CB-F124-4FBE-9483-E5B5425041CF}"/>
    <dgm:cxn modelId="{F6581C3C-AE26-44CA-80C9-2791D2D2984F}" type="presOf" srcId="{6631EE65-D550-40DD-9D06-3316E4077E9A}" destId="{055E6F4C-1A8B-46F3-B5F7-6A43BDDD3104}" srcOrd="0" destOrd="2" presId="urn:microsoft.com/office/officeart/2005/8/layout/vList5"/>
    <dgm:cxn modelId="{3D5D94AD-4211-452C-BE2E-BD88B088E166}" srcId="{83CEDEF4-CDF8-40F6-BFA0-5DD82A5C3275}" destId="{2F827AA8-B3F8-4A69-858B-2201CCBA8766}" srcOrd="3" destOrd="0" parTransId="{C07001CF-BC57-44FA-9B9D-BACF6E7E81C1}" sibTransId="{86BD4F83-0D96-4703-827B-A8DD020C8340}"/>
    <dgm:cxn modelId="{0660E51A-CAEB-4B78-9936-99605AD327E2}" type="presOf" srcId="{E8444B92-8B8C-4AA8-9103-FB9873F095BC}" destId="{B5F7AE2F-C7AB-4FD8-9EDE-B24A91F2E619}" srcOrd="0" destOrd="0" presId="urn:microsoft.com/office/officeart/2005/8/layout/vList5"/>
    <dgm:cxn modelId="{CAA1751F-AF49-4F32-9F9E-B6664F5557E5}" type="presParOf" srcId="{29AF03CC-FFA6-4727-8624-2C74401E2860}" destId="{4BEDCA14-FCA3-4EA1-9347-91F6B861817B}" srcOrd="0" destOrd="0" presId="urn:microsoft.com/office/officeart/2005/8/layout/vList5"/>
    <dgm:cxn modelId="{A36B1AD7-89BE-4C94-AC10-4EC8AB7E3D93}" type="presParOf" srcId="{4BEDCA14-FCA3-4EA1-9347-91F6B861817B}" destId="{2873B96F-8DC7-42C5-9768-84FC851F1A4E}" srcOrd="0" destOrd="0" presId="urn:microsoft.com/office/officeart/2005/8/layout/vList5"/>
    <dgm:cxn modelId="{26663535-6E52-489A-9733-415B716FB518}" type="presParOf" srcId="{4BEDCA14-FCA3-4EA1-9347-91F6B861817B}" destId="{3FAFFBFF-738C-4E39-86A8-10AF984F4BB9}" srcOrd="1" destOrd="0" presId="urn:microsoft.com/office/officeart/2005/8/layout/vList5"/>
    <dgm:cxn modelId="{6B52065C-A6FB-4A9C-9443-3F3E5F1FB78E}" type="presParOf" srcId="{29AF03CC-FFA6-4727-8624-2C74401E2860}" destId="{BC95BF7F-8EAB-4DD2-AA4A-DE46FC333F47}" srcOrd="1" destOrd="0" presId="urn:microsoft.com/office/officeart/2005/8/layout/vList5"/>
    <dgm:cxn modelId="{93626B42-E322-47D1-B3BC-EFE6C6425FEE}" type="presParOf" srcId="{29AF03CC-FFA6-4727-8624-2C74401E2860}" destId="{C62F6A2C-95B4-4CF8-B3D3-8088C9424A75}" srcOrd="2" destOrd="0" presId="urn:microsoft.com/office/officeart/2005/8/layout/vList5"/>
    <dgm:cxn modelId="{8790D728-CBA8-4D53-BA1E-25EFF32AA328}" type="presParOf" srcId="{C62F6A2C-95B4-4CF8-B3D3-8088C9424A75}" destId="{CB20FDB5-1906-4785-8220-5F44B4C5C30D}" srcOrd="0" destOrd="0" presId="urn:microsoft.com/office/officeart/2005/8/layout/vList5"/>
    <dgm:cxn modelId="{8C8E767E-2F71-471C-BE0D-AAA6D29C1F12}" type="presParOf" srcId="{C62F6A2C-95B4-4CF8-B3D3-8088C9424A75}" destId="{B5F7AE2F-C7AB-4FD8-9EDE-B24A91F2E619}" srcOrd="1" destOrd="0" presId="urn:microsoft.com/office/officeart/2005/8/layout/vList5"/>
    <dgm:cxn modelId="{E6769A9F-3BC7-461B-BA64-B2201B59CC1E}" type="presParOf" srcId="{29AF03CC-FFA6-4727-8624-2C74401E2860}" destId="{4168335E-D9E5-4522-91A3-7EDBCE520156}" srcOrd="3" destOrd="0" presId="urn:microsoft.com/office/officeart/2005/8/layout/vList5"/>
    <dgm:cxn modelId="{AC373481-2931-4527-9770-ED7F5E8FBB0D}" type="presParOf" srcId="{29AF03CC-FFA6-4727-8624-2C74401E2860}" destId="{92DEEC26-5AED-496C-BB69-113FDF605944}" srcOrd="4" destOrd="0" presId="urn:microsoft.com/office/officeart/2005/8/layout/vList5"/>
    <dgm:cxn modelId="{D481697C-AD29-4A28-93CF-C65C04B1061D}" type="presParOf" srcId="{92DEEC26-5AED-496C-BB69-113FDF605944}" destId="{929A98A7-C135-4FEF-99EE-77DB6001B9F1}" srcOrd="0" destOrd="0" presId="urn:microsoft.com/office/officeart/2005/8/layout/vList5"/>
    <dgm:cxn modelId="{2EEC84CA-DC11-4084-821A-4866EEA6B6F3}" type="presParOf" srcId="{92DEEC26-5AED-496C-BB69-113FDF605944}" destId="{055E6F4C-1A8B-46F3-B5F7-6A43BDDD3104}" srcOrd="1" destOrd="0" presId="urn:microsoft.com/office/officeart/2005/8/layout/vList5"/>
    <dgm:cxn modelId="{29B08BCC-ABDB-42B5-86CF-9669442A01F6}" type="presParOf" srcId="{29AF03CC-FFA6-4727-8624-2C74401E2860}" destId="{7B7FC703-AEFB-41DB-8C20-819BA031C6A5}" srcOrd="5" destOrd="0" presId="urn:microsoft.com/office/officeart/2005/8/layout/vList5"/>
    <dgm:cxn modelId="{93694764-4CBA-4E45-9932-DA53BF3AC487}" type="presParOf" srcId="{29AF03CC-FFA6-4727-8624-2C74401E2860}" destId="{346052D9-1A2D-45C1-8C9C-65D775E62FF5}" srcOrd="6" destOrd="0" presId="urn:microsoft.com/office/officeart/2005/8/layout/vList5"/>
    <dgm:cxn modelId="{F6757300-28EB-4C3E-B826-301878DE6E72}" type="presParOf" srcId="{346052D9-1A2D-45C1-8C9C-65D775E62FF5}" destId="{AB38E75B-5A0C-44EE-95DA-5E9A47BF7B86}" srcOrd="0" destOrd="0" presId="urn:microsoft.com/office/officeart/2005/8/layout/vList5"/>
    <dgm:cxn modelId="{F09FCC9C-F74B-4DE1-BB64-7691C5280EBB}" type="presParOf" srcId="{346052D9-1A2D-45C1-8C9C-65D775E62FF5}" destId="{C4C93DA8-F299-4663-9DFD-045F411F2E69}"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F0E0B64-121D-4BBA-906F-9130FBD7D921}"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03A8D33D-B781-4B10-B8A7-38ECA040FB7C}">
      <dgm:prSet>
        <dgm:style>
          <a:lnRef idx="0">
            <a:schemeClr val="accent2"/>
          </a:lnRef>
          <a:fillRef idx="3">
            <a:schemeClr val="accent2"/>
          </a:fillRef>
          <a:effectRef idx="3">
            <a:schemeClr val="accent2"/>
          </a:effectRef>
          <a:fontRef idx="minor">
            <a:schemeClr val="lt1"/>
          </a:fontRef>
        </dgm:style>
      </dgm:prSet>
      <dgm:spPr/>
      <dgm:t>
        <a:bodyPr/>
        <a:lstStyle/>
        <a:p>
          <a:pPr rtl="0"/>
          <a:r>
            <a:rPr lang="en-US" dirty="0" smtClean="0"/>
            <a:t>Water resources -  concerns with quality and availability</a:t>
          </a:r>
          <a:endParaRPr lang="en-ZA" dirty="0"/>
        </a:p>
      </dgm:t>
    </dgm:pt>
    <dgm:pt modelId="{E639B6A8-1D9B-42E0-9FA8-62CFE84B69EC}" type="parTrans" cxnId="{BF8D3B9C-732F-42C4-BC38-8BF4229DCEAA}">
      <dgm:prSet/>
      <dgm:spPr/>
      <dgm:t>
        <a:bodyPr/>
        <a:lstStyle/>
        <a:p>
          <a:endParaRPr lang="en-ZA"/>
        </a:p>
      </dgm:t>
    </dgm:pt>
    <dgm:pt modelId="{57EE2E0D-9855-4A78-AA06-29E6386AB07C}" type="sibTrans" cxnId="{BF8D3B9C-732F-42C4-BC38-8BF4229DCEAA}">
      <dgm:prSet/>
      <dgm:spPr/>
      <dgm:t>
        <a:bodyPr/>
        <a:lstStyle/>
        <a:p>
          <a:endParaRPr lang="en-ZA"/>
        </a:p>
      </dgm:t>
    </dgm:pt>
    <dgm:pt modelId="{DA1D1271-9D35-400C-9BE2-121F82A83903}">
      <dgm:prSet custT="1"/>
      <dgm:spPr/>
      <dgm:t>
        <a:bodyPr/>
        <a:lstStyle/>
        <a:p>
          <a:pPr rtl="0"/>
          <a:r>
            <a:rPr lang="en-US" sz="1800" dirty="0" smtClean="0"/>
            <a:t>South Africa is a water scarce country</a:t>
          </a:r>
          <a:endParaRPr lang="en-ZA" sz="1800" dirty="0"/>
        </a:p>
      </dgm:t>
    </dgm:pt>
    <dgm:pt modelId="{B7FE8997-4F84-400D-BCA3-152104F09FC6}" type="parTrans" cxnId="{FAD5B339-656E-4027-A116-6B216AC18A55}">
      <dgm:prSet/>
      <dgm:spPr/>
      <dgm:t>
        <a:bodyPr/>
        <a:lstStyle/>
        <a:p>
          <a:endParaRPr lang="en-ZA"/>
        </a:p>
      </dgm:t>
    </dgm:pt>
    <dgm:pt modelId="{93E5B4BF-3575-4EFB-A5AC-90399D2872AA}" type="sibTrans" cxnId="{FAD5B339-656E-4027-A116-6B216AC18A55}">
      <dgm:prSet/>
      <dgm:spPr/>
      <dgm:t>
        <a:bodyPr/>
        <a:lstStyle/>
        <a:p>
          <a:endParaRPr lang="en-ZA"/>
        </a:p>
      </dgm:t>
    </dgm:pt>
    <dgm:pt modelId="{7DF4ED66-DD1E-4E77-8D97-EE17CE4A9215}">
      <dgm:prSet>
        <dgm:style>
          <a:lnRef idx="0">
            <a:schemeClr val="accent2"/>
          </a:lnRef>
          <a:fillRef idx="3">
            <a:schemeClr val="accent2"/>
          </a:fillRef>
          <a:effectRef idx="3">
            <a:schemeClr val="accent2"/>
          </a:effectRef>
          <a:fontRef idx="minor">
            <a:schemeClr val="lt1"/>
          </a:fontRef>
        </dgm:style>
      </dgm:prSet>
      <dgm:spPr/>
      <dgm:t>
        <a:bodyPr/>
        <a:lstStyle/>
        <a:p>
          <a:pPr rtl="0"/>
          <a:r>
            <a:rPr lang="en-US" dirty="0" smtClean="0"/>
            <a:t>Issues in the water and sanitation functions</a:t>
          </a:r>
          <a:endParaRPr lang="en-ZA" dirty="0"/>
        </a:p>
      </dgm:t>
    </dgm:pt>
    <dgm:pt modelId="{29CC6410-C319-455D-B353-D48F8D6C2239}" type="parTrans" cxnId="{743DC5EB-D514-41E8-9D28-0DC95F0DEA79}">
      <dgm:prSet/>
      <dgm:spPr/>
      <dgm:t>
        <a:bodyPr/>
        <a:lstStyle/>
        <a:p>
          <a:endParaRPr lang="en-ZA"/>
        </a:p>
      </dgm:t>
    </dgm:pt>
    <dgm:pt modelId="{2529E044-F908-41DF-BF75-974F711E6683}" type="sibTrans" cxnId="{743DC5EB-D514-41E8-9D28-0DC95F0DEA79}">
      <dgm:prSet/>
      <dgm:spPr/>
      <dgm:t>
        <a:bodyPr/>
        <a:lstStyle/>
        <a:p>
          <a:endParaRPr lang="en-ZA"/>
        </a:p>
      </dgm:t>
    </dgm:pt>
    <dgm:pt modelId="{4BB2604E-41C4-4F91-9BF6-4AA7AA1CC66B}">
      <dgm:prSet custT="1"/>
      <dgm:spPr/>
      <dgm:t>
        <a:bodyPr/>
        <a:lstStyle/>
        <a:p>
          <a:pPr rtl="0"/>
          <a:r>
            <a:rPr lang="en-US" sz="1800" dirty="0" smtClean="0"/>
            <a:t>Division of country into catchment-based water management areas to facilitate better management of water resources</a:t>
          </a:r>
          <a:endParaRPr lang="en-ZA" sz="1800" dirty="0"/>
        </a:p>
      </dgm:t>
    </dgm:pt>
    <dgm:pt modelId="{4C24565F-CA14-44F7-8ABE-48568FCB6CED}" type="parTrans" cxnId="{8665E535-0852-4118-9625-48E13FDAE7C6}">
      <dgm:prSet/>
      <dgm:spPr/>
      <dgm:t>
        <a:bodyPr/>
        <a:lstStyle/>
        <a:p>
          <a:endParaRPr lang="en-US"/>
        </a:p>
      </dgm:t>
    </dgm:pt>
    <dgm:pt modelId="{6C0B6E19-B1BB-4B57-B2D0-BA3EED5B63AD}" type="sibTrans" cxnId="{8665E535-0852-4118-9625-48E13FDAE7C6}">
      <dgm:prSet/>
      <dgm:spPr/>
      <dgm:t>
        <a:bodyPr/>
        <a:lstStyle/>
        <a:p>
          <a:endParaRPr lang="en-US"/>
        </a:p>
      </dgm:t>
    </dgm:pt>
    <dgm:pt modelId="{12F651B2-A229-497D-B3E4-E55CC121524D}">
      <dgm:prSet custT="1"/>
      <dgm:spPr/>
      <dgm:t>
        <a:bodyPr/>
        <a:lstStyle/>
        <a:p>
          <a:pPr rtl="0"/>
          <a:r>
            <a:rPr lang="en-ZA" sz="1800" dirty="0" smtClean="0"/>
            <a:t>Only 26 municipalities tap water given ‘Blue drop status’ in 2009/10</a:t>
          </a:r>
          <a:endParaRPr lang="en-ZA" sz="1800" dirty="0"/>
        </a:p>
      </dgm:t>
    </dgm:pt>
    <dgm:pt modelId="{5E38C21C-0E62-4496-9D84-5E7F6ED6946E}" type="parTrans" cxnId="{354F5D71-21C2-4A41-9B76-06AEAF927092}">
      <dgm:prSet/>
      <dgm:spPr/>
      <dgm:t>
        <a:bodyPr/>
        <a:lstStyle/>
        <a:p>
          <a:endParaRPr lang="en-US"/>
        </a:p>
      </dgm:t>
    </dgm:pt>
    <dgm:pt modelId="{AB9D5E0D-676C-40A5-BB80-AA94411493D4}" type="sibTrans" cxnId="{354F5D71-21C2-4A41-9B76-06AEAF927092}">
      <dgm:prSet/>
      <dgm:spPr/>
      <dgm:t>
        <a:bodyPr/>
        <a:lstStyle/>
        <a:p>
          <a:endParaRPr lang="en-US"/>
        </a:p>
      </dgm:t>
    </dgm:pt>
    <dgm:pt modelId="{9478B205-2451-4367-9D77-C50548AC3C54}">
      <dgm:prSet custT="1"/>
      <dgm:spPr/>
      <dgm:t>
        <a:bodyPr/>
        <a:lstStyle/>
        <a:p>
          <a:pPr rtl="0"/>
          <a:r>
            <a:rPr lang="en-ZA" sz="1800" dirty="0" smtClean="0"/>
            <a:t>75% of sewerage treatments plants not up to ‘Green drop status’ in 2009/10</a:t>
          </a:r>
          <a:endParaRPr lang="en-ZA" sz="1800" dirty="0"/>
        </a:p>
      </dgm:t>
    </dgm:pt>
    <dgm:pt modelId="{D5AA2538-7D3B-43BD-B80E-F2E70CF4F4E4}" type="parTrans" cxnId="{21E3237A-9B28-4A89-8DE5-44478C2473E5}">
      <dgm:prSet/>
      <dgm:spPr/>
      <dgm:t>
        <a:bodyPr/>
        <a:lstStyle/>
        <a:p>
          <a:endParaRPr lang="en-GB"/>
        </a:p>
      </dgm:t>
    </dgm:pt>
    <dgm:pt modelId="{F9DD8922-7C8A-4F4E-9B35-CD10B71525F6}" type="sibTrans" cxnId="{21E3237A-9B28-4A89-8DE5-44478C2473E5}">
      <dgm:prSet/>
      <dgm:spPr/>
      <dgm:t>
        <a:bodyPr/>
        <a:lstStyle/>
        <a:p>
          <a:endParaRPr lang="en-GB"/>
        </a:p>
      </dgm:t>
    </dgm:pt>
    <dgm:pt modelId="{1CC5CBFD-A9D5-45A5-9878-A6258A54757E}">
      <dgm:prSet custT="1"/>
      <dgm:spPr/>
      <dgm:t>
        <a:bodyPr/>
        <a:lstStyle/>
        <a:p>
          <a:pPr marL="173038" marR="0" indent="-173038" defTabSz="914400" rtl="0" eaLnBrk="1" fontAlgn="auto" latinLnBrk="0" hangingPunct="1">
            <a:lnSpc>
              <a:spcPct val="100000"/>
            </a:lnSpc>
            <a:spcBef>
              <a:spcPts val="0"/>
            </a:spcBef>
            <a:spcAft>
              <a:spcPts val="0"/>
            </a:spcAft>
            <a:buClrTx/>
            <a:buSzTx/>
            <a:buFontTx/>
            <a:buNone/>
            <a:tabLst/>
            <a:defRPr/>
          </a:pPr>
          <a:r>
            <a:rPr lang="en-US" sz="2000" dirty="0" smtClean="0"/>
            <a:t>Increase investment in renewal and maintenance of existing water infrastructure</a:t>
          </a:r>
          <a:endParaRPr lang="en-ZA" sz="2000" dirty="0" smtClean="0"/>
        </a:p>
      </dgm:t>
    </dgm:pt>
    <dgm:pt modelId="{FFB28BFC-9611-4D96-A706-EDA17BBC0EB5}" type="parTrans" cxnId="{30019135-5598-440B-9EF5-C930B82D5707}">
      <dgm:prSet/>
      <dgm:spPr/>
      <dgm:t>
        <a:bodyPr/>
        <a:lstStyle/>
        <a:p>
          <a:endParaRPr lang="en-GB"/>
        </a:p>
      </dgm:t>
    </dgm:pt>
    <dgm:pt modelId="{DB033781-4DFC-4539-B733-14ABB9851E84}" type="sibTrans" cxnId="{30019135-5598-440B-9EF5-C930B82D5707}">
      <dgm:prSet/>
      <dgm:spPr/>
      <dgm:t>
        <a:bodyPr/>
        <a:lstStyle/>
        <a:p>
          <a:endParaRPr lang="en-GB"/>
        </a:p>
      </dgm:t>
    </dgm:pt>
    <dgm:pt modelId="{B1313D88-BD28-4AE5-B8E8-64FA695FC459}">
      <dgm:prSet custT="1"/>
      <dgm:spPr/>
      <dgm:t>
        <a:bodyPr/>
        <a:lstStyle/>
        <a:p>
          <a:pPr marL="173038" marR="0" indent="-173038" defTabSz="914400" rtl="0" eaLnBrk="1" fontAlgn="auto" latinLnBrk="0" hangingPunct="1">
            <a:lnSpc>
              <a:spcPct val="100000"/>
            </a:lnSpc>
            <a:spcBef>
              <a:spcPts val="0"/>
            </a:spcBef>
            <a:spcAft>
              <a:spcPts val="0"/>
            </a:spcAft>
            <a:buClrTx/>
            <a:buSzTx/>
            <a:buFontTx/>
            <a:buNone/>
            <a:tabLst/>
            <a:defRPr/>
          </a:pPr>
          <a:r>
            <a:rPr lang="en-US" sz="2000" dirty="0" smtClean="0"/>
            <a:t>Need to improve alignment of funding allocations to municipalities responsible for the actual delivery of the water and sanitation services</a:t>
          </a:r>
          <a:endParaRPr lang="en-ZA" sz="2000" dirty="0" smtClean="0"/>
        </a:p>
      </dgm:t>
    </dgm:pt>
    <dgm:pt modelId="{C85B2FCB-8603-49DF-BF3D-40FB50645C08}" type="parTrans" cxnId="{11ABEC56-53C0-416A-A142-891C50096372}">
      <dgm:prSet/>
      <dgm:spPr/>
      <dgm:t>
        <a:bodyPr/>
        <a:lstStyle/>
        <a:p>
          <a:endParaRPr lang="en-GB"/>
        </a:p>
      </dgm:t>
    </dgm:pt>
    <dgm:pt modelId="{F889BFF9-1C6B-4A57-98F6-A1B81EF816E8}" type="sibTrans" cxnId="{11ABEC56-53C0-416A-A142-891C50096372}">
      <dgm:prSet/>
      <dgm:spPr/>
      <dgm:t>
        <a:bodyPr/>
        <a:lstStyle/>
        <a:p>
          <a:endParaRPr lang="en-GB"/>
        </a:p>
      </dgm:t>
    </dgm:pt>
    <dgm:pt modelId="{D01145E0-9F9E-4B80-9881-1BF53F9689D0}">
      <dgm:prSet custT="1"/>
      <dgm:spPr/>
      <dgm:t>
        <a:bodyPr/>
        <a:lstStyle/>
        <a:p>
          <a:pPr marL="173038" marR="0" indent="-173038" defTabSz="914400" rtl="0" eaLnBrk="1" fontAlgn="auto" latinLnBrk="0" hangingPunct="1">
            <a:lnSpc>
              <a:spcPct val="100000"/>
            </a:lnSpc>
            <a:spcBef>
              <a:spcPts val="0"/>
            </a:spcBef>
            <a:spcAft>
              <a:spcPts val="0"/>
            </a:spcAft>
            <a:buClrTx/>
            <a:buSzTx/>
            <a:buFontTx/>
            <a:buNone/>
            <a:tabLst/>
            <a:defRPr/>
          </a:pPr>
          <a:r>
            <a:rPr lang="en-US" sz="2000" dirty="0" smtClean="0"/>
            <a:t>Need to clarify responsibilities between local and district municipalities</a:t>
          </a:r>
          <a:endParaRPr lang="en-ZA" sz="1600" dirty="0" smtClean="0"/>
        </a:p>
      </dgm:t>
    </dgm:pt>
    <dgm:pt modelId="{4E2D9E4A-AE9A-4C42-B44E-634C6E1CC9CF}" type="parTrans" cxnId="{51AEDBE9-566C-439A-B3E6-EC253557CFF2}">
      <dgm:prSet/>
      <dgm:spPr/>
      <dgm:t>
        <a:bodyPr/>
        <a:lstStyle/>
        <a:p>
          <a:endParaRPr lang="en-GB"/>
        </a:p>
      </dgm:t>
    </dgm:pt>
    <dgm:pt modelId="{138356B9-B7F2-4A8E-A276-40B6CB19D4F2}" type="sibTrans" cxnId="{51AEDBE9-566C-439A-B3E6-EC253557CFF2}">
      <dgm:prSet/>
      <dgm:spPr/>
      <dgm:t>
        <a:bodyPr/>
        <a:lstStyle/>
        <a:p>
          <a:endParaRPr lang="en-GB"/>
        </a:p>
      </dgm:t>
    </dgm:pt>
    <dgm:pt modelId="{E5C00C98-609E-4698-9CE5-D7E6F3B44CB1}">
      <dgm:prSet custT="1"/>
      <dgm:spPr/>
      <dgm:t>
        <a:bodyPr/>
        <a:lstStyle/>
        <a:p>
          <a:pPr marL="173038" marR="0" indent="-173038" defTabSz="914400" rtl="0" eaLnBrk="1" fontAlgn="auto" latinLnBrk="0" hangingPunct="1">
            <a:lnSpc>
              <a:spcPct val="100000"/>
            </a:lnSpc>
            <a:spcBef>
              <a:spcPts val="0"/>
            </a:spcBef>
            <a:spcAft>
              <a:spcPts val="0"/>
            </a:spcAft>
            <a:buClrTx/>
            <a:buSzTx/>
            <a:buFontTx/>
            <a:buNone/>
            <a:tabLst/>
            <a:defRPr/>
          </a:pPr>
          <a:r>
            <a:rPr lang="en-ZA" sz="2000" dirty="0" smtClean="0"/>
            <a:t>Non-revenue water: 29.7% is lost and 5.9% is stolen</a:t>
          </a:r>
        </a:p>
      </dgm:t>
    </dgm:pt>
    <dgm:pt modelId="{0BDB8D97-7ECA-4789-A406-34F90C58B60E}" type="parTrans" cxnId="{19870731-C823-4207-BB08-A55F58175FF7}">
      <dgm:prSet/>
      <dgm:spPr/>
      <dgm:t>
        <a:bodyPr/>
        <a:lstStyle/>
        <a:p>
          <a:endParaRPr lang="en-GB"/>
        </a:p>
      </dgm:t>
    </dgm:pt>
    <dgm:pt modelId="{6C6AE6E1-A1C1-43C7-A67B-44EE67DF190F}" type="sibTrans" cxnId="{19870731-C823-4207-BB08-A55F58175FF7}">
      <dgm:prSet/>
      <dgm:spPr/>
      <dgm:t>
        <a:bodyPr/>
        <a:lstStyle/>
        <a:p>
          <a:endParaRPr lang="en-GB"/>
        </a:p>
      </dgm:t>
    </dgm:pt>
    <dgm:pt modelId="{AD9B21D7-BF39-44F6-9484-7AA13F1F6197}">
      <dgm:prSet custT="1"/>
      <dgm:spPr/>
      <dgm:t>
        <a:bodyPr/>
        <a:lstStyle/>
        <a:p>
          <a:pPr marL="173038" marR="0" indent="-173038" defTabSz="914400" rtl="0" eaLnBrk="1" fontAlgn="auto" latinLnBrk="0" hangingPunct="1">
            <a:lnSpc>
              <a:spcPct val="100000"/>
            </a:lnSpc>
            <a:spcBef>
              <a:spcPts val="0"/>
            </a:spcBef>
            <a:spcAft>
              <a:spcPts val="0"/>
            </a:spcAft>
            <a:buClrTx/>
            <a:buSzTx/>
            <a:buFontTx/>
            <a:buNone/>
            <a:tabLst/>
            <a:defRPr/>
          </a:pPr>
          <a:r>
            <a:rPr lang="en-ZA" sz="2000" dirty="0" smtClean="0"/>
            <a:t>Need to ring-fence functions and ensure tariffs are cost-reflective</a:t>
          </a:r>
        </a:p>
      </dgm:t>
    </dgm:pt>
    <dgm:pt modelId="{4E094111-824B-497D-86E6-DB7B9A314D9D}" type="parTrans" cxnId="{BAAE9082-AEA6-4646-92F6-A26CF57E3B2F}">
      <dgm:prSet/>
      <dgm:spPr/>
      <dgm:t>
        <a:bodyPr/>
        <a:lstStyle/>
        <a:p>
          <a:endParaRPr lang="en-GB"/>
        </a:p>
      </dgm:t>
    </dgm:pt>
    <dgm:pt modelId="{3C9F467E-6646-4DBA-BD9A-466E84742732}" type="sibTrans" cxnId="{BAAE9082-AEA6-4646-92F6-A26CF57E3B2F}">
      <dgm:prSet/>
      <dgm:spPr/>
      <dgm:t>
        <a:bodyPr/>
        <a:lstStyle/>
        <a:p>
          <a:endParaRPr lang="en-GB"/>
        </a:p>
      </dgm:t>
    </dgm:pt>
    <dgm:pt modelId="{775ED4BC-1B3F-446B-8476-B592E7867A68}" type="pres">
      <dgm:prSet presAssocID="{3F0E0B64-121D-4BBA-906F-9130FBD7D921}" presName="Name0" presStyleCnt="0">
        <dgm:presLayoutVars>
          <dgm:dir/>
          <dgm:animLvl val="lvl"/>
          <dgm:resizeHandles val="exact"/>
        </dgm:presLayoutVars>
      </dgm:prSet>
      <dgm:spPr/>
      <dgm:t>
        <a:bodyPr/>
        <a:lstStyle/>
        <a:p>
          <a:endParaRPr lang="en-ZA"/>
        </a:p>
      </dgm:t>
    </dgm:pt>
    <dgm:pt modelId="{26078F05-BFE1-4021-A5E6-C100C76398D4}" type="pres">
      <dgm:prSet presAssocID="{03A8D33D-B781-4B10-B8A7-38ECA040FB7C}" presName="linNode" presStyleCnt="0"/>
      <dgm:spPr/>
    </dgm:pt>
    <dgm:pt modelId="{F602FBA0-FF09-49AF-854B-2BD0947DA3FD}" type="pres">
      <dgm:prSet presAssocID="{03A8D33D-B781-4B10-B8A7-38ECA040FB7C}" presName="parentText" presStyleLbl="node1" presStyleIdx="0" presStyleCnt="2" custScaleX="63088" custScaleY="69910" custLinFactNeighborX="-59">
        <dgm:presLayoutVars>
          <dgm:chMax val="1"/>
          <dgm:bulletEnabled val="1"/>
        </dgm:presLayoutVars>
      </dgm:prSet>
      <dgm:spPr/>
      <dgm:t>
        <a:bodyPr/>
        <a:lstStyle/>
        <a:p>
          <a:endParaRPr lang="en-ZA"/>
        </a:p>
      </dgm:t>
    </dgm:pt>
    <dgm:pt modelId="{8BA6A358-7798-4ACA-94DD-AD313BB2E5AF}" type="pres">
      <dgm:prSet presAssocID="{03A8D33D-B781-4B10-B8A7-38ECA040FB7C}" presName="descendantText" presStyleLbl="alignAccFollowNode1" presStyleIdx="0" presStyleCnt="2" custScaleX="121970" custScaleY="88763" custLinFactNeighborX="2177">
        <dgm:presLayoutVars>
          <dgm:bulletEnabled val="1"/>
        </dgm:presLayoutVars>
      </dgm:prSet>
      <dgm:spPr/>
      <dgm:t>
        <a:bodyPr/>
        <a:lstStyle/>
        <a:p>
          <a:endParaRPr lang="en-ZA"/>
        </a:p>
      </dgm:t>
    </dgm:pt>
    <dgm:pt modelId="{5E86AC96-7272-4956-B735-96F6A22E37DC}" type="pres">
      <dgm:prSet presAssocID="{57EE2E0D-9855-4A78-AA06-29E6386AB07C}" presName="sp" presStyleCnt="0"/>
      <dgm:spPr/>
    </dgm:pt>
    <dgm:pt modelId="{E2952905-A661-495F-ACBF-FDB61417F9F3}" type="pres">
      <dgm:prSet presAssocID="{7DF4ED66-DD1E-4E77-8D97-EE17CE4A9215}" presName="linNode" presStyleCnt="0"/>
      <dgm:spPr/>
    </dgm:pt>
    <dgm:pt modelId="{C85C44E5-069E-413C-B24A-2FD51FA81AEB}" type="pres">
      <dgm:prSet presAssocID="{7DF4ED66-DD1E-4E77-8D97-EE17CE4A9215}" presName="parentText" presStyleLbl="node1" presStyleIdx="1" presStyleCnt="2" custScaleX="65590" custScaleY="112837" custLinFactNeighborX="-62" custLinFactNeighborY="14">
        <dgm:presLayoutVars>
          <dgm:chMax val="1"/>
          <dgm:bulletEnabled val="1"/>
        </dgm:presLayoutVars>
      </dgm:prSet>
      <dgm:spPr/>
      <dgm:t>
        <a:bodyPr/>
        <a:lstStyle/>
        <a:p>
          <a:endParaRPr lang="en-ZA"/>
        </a:p>
      </dgm:t>
    </dgm:pt>
    <dgm:pt modelId="{35203127-A02E-42FB-B069-8F4596EE3DC8}" type="pres">
      <dgm:prSet presAssocID="{7DF4ED66-DD1E-4E77-8D97-EE17CE4A9215}" presName="descendantText" presStyleLbl="alignAccFollowNode1" presStyleIdx="1" presStyleCnt="2" custScaleX="126132" custScaleY="141059" custLinFactNeighborX="97">
        <dgm:presLayoutVars>
          <dgm:bulletEnabled val="1"/>
        </dgm:presLayoutVars>
      </dgm:prSet>
      <dgm:spPr/>
      <dgm:t>
        <a:bodyPr/>
        <a:lstStyle/>
        <a:p>
          <a:endParaRPr lang="en-ZA"/>
        </a:p>
      </dgm:t>
    </dgm:pt>
  </dgm:ptLst>
  <dgm:cxnLst>
    <dgm:cxn modelId="{3F455ED6-2EDA-48DC-9DF6-B7A0888C6AD0}" type="presOf" srcId="{E5C00C98-609E-4698-9CE5-D7E6F3B44CB1}" destId="{35203127-A02E-42FB-B069-8F4596EE3DC8}" srcOrd="0" destOrd="2" presId="urn:microsoft.com/office/officeart/2005/8/layout/vList5"/>
    <dgm:cxn modelId="{AEF04F8F-6A37-4306-B828-7F845C4B209E}" type="presOf" srcId="{03A8D33D-B781-4B10-B8A7-38ECA040FB7C}" destId="{F602FBA0-FF09-49AF-854B-2BD0947DA3FD}" srcOrd="0" destOrd="0" presId="urn:microsoft.com/office/officeart/2005/8/layout/vList5"/>
    <dgm:cxn modelId="{F0471222-7805-49B6-B381-ADAB03D94744}" type="presOf" srcId="{4BB2604E-41C4-4F91-9BF6-4AA7AA1CC66B}" destId="{8BA6A358-7798-4ACA-94DD-AD313BB2E5AF}" srcOrd="0" destOrd="1" presId="urn:microsoft.com/office/officeart/2005/8/layout/vList5"/>
    <dgm:cxn modelId="{21E3237A-9B28-4A89-8DE5-44478C2473E5}" srcId="{03A8D33D-B781-4B10-B8A7-38ECA040FB7C}" destId="{9478B205-2451-4367-9D77-C50548AC3C54}" srcOrd="3" destOrd="0" parTransId="{D5AA2538-7D3B-43BD-B80E-F2E70CF4F4E4}" sibTransId="{F9DD8922-7C8A-4F4E-9B35-CD10B71525F6}"/>
    <dgm:cxn modelId="{8FEDC582-1405-45E7-9D39-77DD8EC32903}" type="presOf" srcId="{12F651B2-A229-497D-B3E4-E55CC121524D}" destId="{8BA6A358-7798-4ACA-94DD-AD313BB2E5AF}" srcOrd="0" destOrd="2" presId="urn:microsoft.com/office/officeart/2005/8/layout/vList5"/>
    <dgm:cxn modelId="{51AEDBE9-566C-439A-B3E6-EC253557CFF2}" srcId="{7DF4ED66-DD1E-4E77-8D97-EE17CE4A9215}" destId="{D01145E0-9F9E-4B80-9881-1BF53F9689D0}" srcOrd="0" destOrd="0" parTransId="{4E2D9E4A-AE9A-4C42-B44E-634C6E1CC9CF}" sibTransId="{138356B9-B7F2-4A8E-A276-40B6CB19D4F2}"/>
    <dgm:cxn modelId="{FAD5B339-656E-4027-A116-6B216AC18A55}" srcId="{03A8D33D-B781-4B10-B8A7-38ECA040FB7C}" destId="{DA1D1271-9D35-400C-9BE2-121F82A83903}" srcOrd="0" destOrd="0" parTransId="{B7FE8997-4F84-400D-BCA3-152104F09FC6}" sibTransId="{93E5B4BF-3575-4EFB-A5AC-90399D2872AA}"/>
    <dgm:cxn modelId="{2874C593-98E8-4F3E-B029-DA8DC5CF9BA3}" type="presOf" srcId="{9478B205-2451-4367-9D77-C50548AC3C54}" destId="{8BA6A358-7798-4ACA-94DD-AD313BB2E5AF}" srcOrd="0" destOrd="3" presId="urn:microsoft.com/office/officeart/2005/8/layout/vList5"/>
    <dgm:cxn modelId="{BAAE9082-AEA6-4646-92F6-A26CF57E3B2F}" srcId="{7DF4ED66-DD1E-4E77-8D97-EE17CE4A9215}" destId="{AD9B21D7-BF39-44F6-9484-7AA13F1F6197}" srcOrd="4" destOrd="0" parTransId="{4E094111-824B-497D-86E6-DB7B9A314D9D}" sibTransId="{3C9F467E-6646-4DBA-BD9A-466E84742732}"/>
    <dgm:cxn modelId="{3745CDBB-AC08-4950-9AB0-C924D1D769C9}" type="presOf" srcId="{1CC5CBFD-A9D5-45A5-9878-A6258A54757E}" destId="{35203127-A02E-42FB-B069-8F4596EE3DC8}" srcOrd="0" destOrd="3" presId="urn:microsoft.com/office/officeart/2005/8/layout/vList5"/>
    <dgm:cxn modelId="{11ABEC56-53C0-416A-A142-891C50096372}" srcId="{7DF4ED66-DD1E-4E77-8D97-EE17CE4A9215}" destId="{B1313D88-BD28-4AE5-B8E8-64FA695FC459}" srcOrd="1" destOrd="0" parTransId="{C85B2FCB-8603-49DF-BF3D-40FB50645C08}" sibTransId="{F889BFF9-1C6B-4A57-98F6-A1B81EF816E8}"/>
    <dgm:cxn modelId="{9B6C5F3A-AEB0-4654-89FE-A0BF5F194618}" type="presOf" srcId="{7DF4ED66-DD1E-4E77-8D97-EE17CE4A9215}" destId="{C85C44E5-069E-413C-B24A-2FD51FA81AEB}" srcOrd="0" destOrd="0" presId="urn:microsoft.com/office/officeart/2005/8/layout/vList5"/>
    <dgm:cxn modelId="{447065FF-A35E-43B3-BAB7-3EECAA7746D1}" type="presOf" srcId="{D01145E0-9F9E-4B80-9881-1BF53F9689D0}" destId="{35203127-A02E-42FB-B069-8F4596EE3DC8}" srcOrd="0" destOrd="0" presId="urn:microsoft.com/office/officeart/2005/8/layout/vList5"/>
    <dgm:cxn modelId="{BF8D3B9C-732F-42C4-BC38-8BF4229DCEAA}" srcId="{3F0E0B64-121D-4BBA-906F-9130FBD7D921}" destId="{03A8D33D-B781-4B10-B8A7-38ECA040FB7C}" srcOrd="0" destOrd="0" parTransId="{E639B6A8-1D9B-42E0-9FA8-62CFE84B69EC}" sibTransId="{57EE2E0D-9855-4A78-AA06-29E6386AB07C}"/>
    <dgm:cxn modelId="{413497BD-7951-4D17-BA91-2DB0F18BB5CC}" type="presOf" srcId="{3F0E0B64-121D-4BBA-906F-9130FBD7D921}" destId="{775ED4BC-1B3F-446B-8476-B592E7867A68}" srcOrd="0" destOrd="0" presId="urn:microsoft.com/office/officeart/2005/8/layout/vList5"/>
    <dgm:cxn modelId="{9A275B0A-9809-4E14-92BC-C20F148F238A}" type="presOf" srcId="{AD9B21D7-BF39-44F6-9484-7AA13F1F6197}" destId="{35203127-A02E-42FB-B069-8F4596EE3DC8}" srcOrd="0" destOrd="4" presId="urn:microsoft.com/office/officeart/2005/8/layout/vList5"/>
    <dgm:cxn modelId="{556EE560-AD5C-41AF-8112-1CA36B8456C6}" type="presOf" srcId="{B1313D88-BD28-4AE5-B8E8-64FA695FC459}" destId="{35203127-A02E-42FB-B069-8F4596EE3DC8}" srcOrd="0" destOrd="1" presId="urn:microsoft.com/office/officeart/2005/8/layout/vList5"/>
    <dgm:cxn modelId="{8665E535-0852-4118-9625-48E13FDAE7C6}" srcId="{03A8D33D-B781-4B10-B8A7-38ECA040FB7C}" destId="{4BB2604E-41C4-4F91-9BF6-4AA7AA1CC66B}" srcOrd="1" destOrd="0" parTransId="{4C24565F-CA14-44F7-8ABE-48568FCB6CED}" sibTransId="{6C0B6E19-B1BB-4B57-B2D0-BA3EED5B63AD}"/>
    <dgm:cxn modelId="{354F5D71-21C2-4A41-9B76-06AEAF927092}" srcId="{03A8D33D-B781-4B10-B8A7-38ECA040FB7C}" destId="{12F651B2-A229-497D-B3E4-E55CC121524D}" srcOrd="2" destOrd="0" parTransId="{5E38C21C-0E62-4496-9D84-5E7F6ED6946E}" sibTransId="{AB9D5E0D-676C-40A5-BB80-AA94411493D4}"/>
    <dgm:cxn modelId="{743DC5EB-D514-41E8-9D28-0DC95F0DEA79}" srcId="{3F0E0B64-121D-4BBA-906F-9130FBD7D921}" destId="{7DF4ED66-DD1E-4E77-8D97-EE17CE4A9215}" srcOrd="1" destOrd="0" parTransId="{29CC6410-C319-455D-B353-D48F8D6C2239}" sibTransId="{2529E044-F908-41DF-BF75-974F711E6683}"/>
    <dgm:cxn modelId="{30019135-5598-440B-9EF5-C930B82D5707}" srcId="{7DF4ED66-DD1E-4E77-8D97-EE17CE4A9215}" destId="{1CC5CBFD-A9D5-45A5-9878-A6258A54757E}" srcOrd="3" destOrd="0" parTransId="{FFB28BFC-9611-4D96-A706-EDA17BBC0EB5}" sibTransId="{DB033781-4DFC-4539-B733-14ABB9851E84}"/>
    <dgm:cxn modelId="{386530A2-19B7-48DB-B266-2FE5338FB6C8}" type="presOf" srcId="{DA1D1271-9D35-400C-9BE2-121F82A83903}" destId="{8BA6A358-7798-4ACA-94DD-AD313BB2E5AF}" srcOrd="0" destOrd="0" presId="urn:microsoft.com/office/officeart/2005/8/layout/vList5"/>
    <dgm:cxn modelId="{19870731-C823-4207-BB08-A55F58175FF7}" srcId="{7DF4ED66-DD1E-4E77-8D97-EE17CE4A9215}" destId="{E5C00C98-609E-4698-9CE5-D7E6F3B44CB1}" srcOrd="2" destOrd="0" parTransId="{0BDB8D97-7ECA-4789-A406-34F90C58B60E}" sibTransId="{6C6AE6E1-A1C1-43C7-A67B-44EE67DF190F}"/>
    <dgm:cxn modelId="{7D446E82-C418-40F8-BC0C-2EA95E402B14}" type="presParOf" srcId="{775ED4BC-1B3F-446B-8476-B592E7867A68}" destId="{26078F05-BFE1-4021-A5E6-C100C76398D4}" srcOrd="0" destOrd="0" presId="urn:microsoft.com/office/officeart/2005/8/layout/vList5"/>
    <dgm:cxn modelId="{4C2E1280-57BC-47BC-8C4D-822DBB810AC2}" type="presParOf" srcId="{26078F05-BFE1-4021-A5E6-C100C76398D4}" destId="{F602FBA0-FF09-49AF-854B-2BD0947DA3FD}" srcOrd="0" destOrd="0" presId="urn:microsoft.com/office/officeart/2005/8/layout/vList5"/>
    <dgm:cxn modelId="{CE71A882-C032-4631-B029-45CBFD1D20E9}" type="presParOf" srcId="{26078F05-BFE1-4021-A5E6-C100C76398D4}" destId="{8BA6A358-7798-4ACA-94DD-AD313BB2E5AF}" srcOrd="1" destOrd="0" presId="urn:microsoft.com/office/officeart/2005/8/layout/vList5"/>
    <dgm:cxn modelId="{C283E363-4C57-4774-B178-1DFA9320574B}" type="presParOf" srcId="{775ED4BC-1B3F-446B-8476-B592E7867A68}" destId="{5E86AC96-7272-4956-B735-96F6A22E37DC}" srcOrd="1" destOrd="0" presId="urn:microsoft.com/office/officeart/2005/8/layout/vList5"/>
    <dgm:cxn modelId="{E7CC2FA2-FEB7-444C-96A4-78A73FE028FE}" type="presParOf" srcId="{775ED4BC-1B3F-446B-8476-B592E7867A68}" destId="{E2952905-A661-495F-ACBF-FDB61417F9F3}" srcOrd="2" destOrd="0" presId="urn:microsoft.com/office/officeart/2005/8/layout/vList5"/>
    <dgm:cxn modelId="{402348A8-6A39-40B8-8308-61D99AE8D429}" type="presParOf" srcId="{E2952905-A661-495F-ACBF-FDB61417F9F3}" destId="{C85C44E5-069E-413C-B24A-2FD51FA81AEB}" srcOrd="0" destOrd="0" presId="urn:microsoft.com/office/officeart/2005/8/layout/vList5"/>
    <dgm:cxn modelId="{0F35342D-4207-43CE-8B16-5F5B7709EBF0}" type="presParOf" srcId="{E2952905-A661-495F-ACBF-FDB61417F9F3}" destId="{35203127-A02E-42FB-B069-8F4596EE3DC8}"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6FD5774-4FA3-4541-BAF5-989BAF9B35C8}"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2CFC6D97-4D5D-46D7-B60B-42B8917FD8FC}">
      <dgm:prSet>
        <dgm:style>
          <a:lnRef idx="0">
            <a:schemeClr val="accent2"/>
          </a:lnRef>
          <a:fillRef idx="3">
            <a:schemeClr val="accent2"/>
          </a:fillRef>
          <a:effectRef idx="3">
            <a:schemeClr val="accent2"/>
          </a:effectRef>
          <a:fontRef idx="minor">
            <a:schemeClr val="lt1"/>
          </a:fontRef>
        </dgm:style>
      </dgm:prSet>
      <dgm:spPr/>
      <dgm:t>
        <a:bodyPr/>
        <a:lstStyle/>
        <a:p>
          <a:pPr rtl="0"/>
          <a:r>
            <a:rPr lang="en-US" dirty="0" smtClean="0"/>
            <a:t>Household access to electricity improved</a:t>
          </a:r>
          <a:endParaRPr lang="en-ZA" dirty="0"/>
        </a:p>
      </dgm:t>
    </dgm:pt>
    <dgm:pt modelId="{79BE6914-D777-4679-B8D0-FB678E89B698}" type="parTrans" cxnId="{56138608-3A59-4B13-8EA9-43C306D53FB5}">
      <dgm:prSet/>
      <dgm:spPr/>
      <dgm:t>
        <a:bodyPr/>
        <a:lstStyle/>
        <a:p>
          <a:endParaRPr lang="en-ZA"/>
        </a:p>
      </dgm:t>
    </dgm:pt>
    <dgm:pt modelId="{F06F1BE0-4C5F-4969-9DF1-6EFD181060FC}" type="sibTrans" cxnId="{56138608-3A59-4B13-8EA9-43C306D53FB5}">
      <dgm:prSet/>
      <dgm:spPr/>
      <dgm:t>
        <a:bodyPr/>
        <a:lstStyle/>
        <a:p>
          <a:endParaRPr lang="en-ZA"/>
        </a:p>
      </dgm:t>
    </dgm:pt>
    <dgm:pt modelId="{D6577F7B-0009-47EE-B93B-CAB09234D347}">
      <dgm:prSet custT="1"/>
      <dgm:spPr/>
      <dgm:t>
        <a:bodyPr tIns="0" anchor="t"/>
        <a:lstStyle/>
        <a:p>
          <a:pPr rtl="0"/>
          <a:r>
            <a:rPr lang="en-US" sz="1400" dirty="0" smtClean="0"/>
            <a:t>340 000 more households had access to electricity in 2009 than 2008</a:t>
          </a:r>
          <a:endParaRPr lang="en-ZA" sz="1400" dirty="0"/>
        </a:p>
      </dgm:t>
    </dgm:pt>
    <dgm:pt modelId="{79A7C254-CDA9-475D-8B0F-69F9D0210328}" type="parTrans" cxnId="{D9330021-7BAC-4207-8E03-2731F337D291}">
      <dgm:prSet/>
      <dgm:spPr/>
      <dgm:t>
        <a:bodyPr/>
        <a:lstStyle/>
        <a:p>
          <a:endParaRPr lang="en-ZA"/>
        </a:p>
      </dgm:t>
    </dgm:pt>
    <dgm:pt modelId="{5A5F3E56-10BF-497D-BA04-38E5B7EA4AF9}" type="sibTrans" cxnId="{D9330021-7BAC-4207-8E03-2731F337D291}">
      <dgm:prSet/>
      <dgm:spPr/>
      <dgm:t>
        <a:bodyPr/>
        <a:lstStyle/>
        <a:p>
          <a:endParaRPr lang="en-ZA"/>
        </a:p>
      </dgm:t>
    </dgm:pt>
    <dgm:pt modelId="{669E6F31-F1CB-474A-9582-1D377F97147F}">
      <dgm:prSet>
        <dgm:style>
          <a:lnRef idx="0">
            <a:schemeClr val="accent2"/>
          </a:lnRef>
          <a:fillRef idx="3">
            <a:schemeClr val="accent2"/>
          </a:fillRef>
          <a:effectRef idx="3">
            <a:schemeClr val="accent2"/>
          </a:effectRef>
          <a:fontRef idx="minor">
            <a:schemeClr val="lt1"/>
          </a:fontRef>
        </dgm:style>
      </dgm:prSet>
      <dgm:spPr/>
      <dgm:t>
        <a:bodyPr/>
        <a:lstStyle/>
        <a:p>
          <a:pPr rtl="0"/>
          <a:r>
            <a:rPr lang="en-US" dirty="0" smtClean="0"/>
            <a:t>Expenditure increased from R15bn in 06/07 to R59bn in 12/13 </a:t>
          </a:r>
          <a:endParaRPr lang="en-ZA" dirty="0"/>
        </a:p>
      </dgm:t>
    </dgm:pt>
    <dgm:pt modelId="{416760A9-0C52-486D-84A1-BB443E91335C}" type="parTrans" cxnId="{8861647C-FC91-4E86-BC0F-261D8B573AA7}">
      <dgm:prSet/>
      <dgm:spPr/>
      <dgm:t>
        <a:bodyPr/>
        <a:lstStyle/>
        <a:p>
          <a:endParaRPr lang="en-ZA"/>
        </a:p>
      </dgm:t>
    </dgm:pt>
    <dgm:pt modelId="{F2F9A7CF-D3EC-4A55-9828-4C8A291743DA}" type="sibTrans" cxnId="{8861647C-FC91-4E86-BC0F-261D8B573AA7}">
      <dgm:prSet/>
      <dgm:spPr/>
      <dgm:t>
        <a:bodyPr/>
        <a:lstStyle/>
        <a:p>
          <a:endParaRPr lang="en-ZA"/>
        </a:p>
      </dgm:t>
    </dgm:pt>
    <dgm:pt modelId="{ED037BB7-CB44-49D1-A817-8C297911ACFC}">
      <dgm:prSet custT="1"/>
      <dgm:spPr/>
      <dgm:t>
        <a:bodyPr/>
        <a:lstStyle/>
        <a:p>
          <a:pPr rtl="0"/>
          <a:r>
            <a:rPr lang="en-US" sz="1400" dirty="0" smtClean="0"/>
            <a:t>Operating revenue grows at above 20% per year in line with increases in the bulk price of electricity</a:t>
          </a:r>
          <a:endParaRPr lang="en-ZA" sz="1400" dirty="0"/>
        </a:p>
      </dgm:t>
    </dgm:pt>
    <dgm:pt modelId="{3569BB73-AF10-4EBD-9274-C20056BA2B70}" type="parTrans" cxnId="{35DDD68C-B212-4721-8DAE-356D07C5B647}">
      <dgm:prSet/>
      <dgm:spPr/>
      <dgm:t>
        <a:bodyPr/>
        <a:lstStyle/>
        <a:p>
          <a:endParaRPr lang="en-ZA"/>
        </a:p>
      </dgm:t>
    </dgm:pt>
    <dgm:pt modelId="{CCE8DBB6-8DCC-44BB-84D8-68CFC8DFAD0D}" type="sibTrans" cxnId="{35DDD68C-B212-4721-8DAE-356D07C5B647}">
      <dgm:prSet/>
      <dgm:spPr/>
      <dgm:t>
        <a:bodyPr/>
        <a:lstStyle/>
        <a:p>
          <a:endParaRPr lang="en-ZA"/>
        </a:p>
      </dgm:t>
    </dgm:pt>
    <dgm:pt modelId="{DC9E618E-C811-44D7-99CC-31A545279A53}">
      <dgm:prSet custT="1"/>
      <dgm:spPr/>
      <dgm:t>
        <a:bodyPr/>
        <a:lstStyle/>
        <a:p>
          <a:pPr rtl="0"/>
          <a:r>
            <a:rPr lang="en-ZA" sz="1400" dirty="0" smtClean="0"/>
            <a:t>Budgeted capital expenditure on electricity increases from R4.7bn in 2009/10 to R5.7bn in 2011/12, before declining to R4.9bn in 2012/13</a:t>
          </a:r>
          <a:endParaRPr lang="en-ZA" sz="1400" dirty="0"/>
        </a:p>
      </dgm:t>
    </dgm:pt>
    <dgm:pt modelId="{31B16F0A-623C-4381-ABDA-8DFBD4CD6AF6}" type="parTrans" cxnId="{8D59929F-4BF8-49F0-8E5A-FC15FA274DBF}">
      <dgm:prSet/>
      <dgm:spPr/>
      <dgm:t>
        <a:bodyPr/>
        <a:lstStyle/>
        <a:p>
          <a:endParaRPr lang="en-ZA"/>
        </a:p>
      </dgm:t>
    </dgm:pt>
    <dgm:pt modelId="{86B916BE-81CE-4402-BF28-6404DB8E1E8C}" type="sibTrans" cxnId="{8D59929F-4BF8-49F0-8E5A-FC15FA274DBF}">
      <dgm:prSet/>
      <dgm:spPr/>
      <dgm:t>
        <a:bodyPr/>
        <a:lstStyle/>
        <a:p>
          <a:endParaRPr lang="en-ZA"/>
        </a:p>
      </dgm:t>
    </dgm:pt>
    <dgm:pt modelId="{2930E8F8-7E47-47A9-8062-B41A8131FE7B}">
      <dgm:prSet custT="1"/>
      <dgm:spPr/>
      <dgm:t>
        <a:bodyPr tIns="0" anchor="t"/>
        <a:lstStyle/>
        <a:p>
          <a:pPr rtl="0"/>
          <a:r>
            <a:rPr lang="en-US" sz="1400" dirty="0" smtClean="0"/>
            <a:t>6.2% more households received free basic electricity in 2009 than 2008</a:t>
          </a:r>
          <a:endParaRPr lang="en-ZA" sz="1400" dirty="0"/>
        </a:p>
      </dgm:t>
    </dgm:pt>
    <dgm:pt modelId="{8F693CCC-E6F5-4DF6-B5AB-5C66759ACD52}" type="parTrans" cxnId="{B618106D-3223-4211-8F81-6017A9F0E74D}">
      <dgm:prSet/>
      <dgm:spPr/>
      <dgm:t>
        <a:bodyPr/>
        <a:lstStyle/>
        <a:p>
          <a:endParaRPr lang="en-US"/>
        </a:p>
      </dgm:t>
    </dgm:pt>
    <dgm:pt modelId="{4BD98A01-FC56-411A-B099-C7D2C9F4863E}" type="sibTrans" cxnId="{B618106D-3223-4211-8F81-6017A9F0E74D}">
      <dgm:prSet/>
      <dgm:spPr/>
      <dgm:t>
        <a:bodyPr/>
        <a:lstStyle/>
        <a:p>
          <a:endParaRPr lang="en-US"/>
        </a:p>
      </dgm:t>
    </dgm:pt>
    <dgm:pt modelId="{BCF774D4-501A-428C-BDB6-F3383A695663}">
      <dgm:prSet custT="1"/>
      <dgm:spPr/>
      <dgm:t>
        <a:bodyPr/>
        <a:lstStyle/>
        <a:p>
          <a:pPr rtl="0"/>
          <a:r>
            <a:rPr lang="en-US" sz="1400" dirty="0" smtClean="0"/>
            <a:t>Expenditure grew at 26.7% per year between 2006/07 and 2009/10</a:t>
          </a:r>
          <a:endParaRPr lang="en-ZA" sz="1400" dirty="0"/>
        </a:p>
      </dgm:t>
    </dgm:pt>
    <dgm:pt modelId="{1D0F7DED-83F3-45DF-BE90-6598B4867D1B}" type="parTrans" cxnId="{A2881A81-2A6A-41A9-B73D-1EAAE2EFFEDA}">
      <dgm:prSet/>
      <dgm:spPr/>
      <dgm:t>
        <a:bodyPr/>
        <a:lstStyle/>
        <a:p>
          <a:endParaRPr lang="en-GB"/>
        </a:p>
      </dgm:t>
    </dgm:pt>
    <dgm:pt modelId="{B233296B-B31A-4C52-BC82-B433EE2EB55E}" type="sibTrans" cxnId="{A2881A81-2A6A-41A9-B73D-1EAAE2EFFEDA}">
      <dgm:prSet/>
      <dgm:spPr/>
      <dgm:t>
        <a:bodyPr/>
        <a:lstStyle/>
        <a:p>
          <a:endParaRPr lang="en-GB"/>
        </a:p>
      </dgm:t>
    </dgm:pt>
    <dgm:pt modelId="{7994FC37-1575-4C34-B8BD-83453FBC2F0A}">
      <dgm:prSet custT="1"/>
      <dgm:spPr/>
      <dgm:t>
        <a:bodyPr/>
        <a:lstStyle/>
        <a:p>
          <a:pPr rtl="0"/>
          <a:r>
            <a:rPr lang="en-ZA" sz="1400" dirty="0" smtClean="0"/>
            <a:t>Compared to 2010/11, municipalities’ budgeted capital investment in electricity declines by 14% in 2011/12 and again by 7% in 2012/13  </a:t>
          </a:r>
          <a:endParaRPr lang="en-ZA" sz="1400" dirty="0"/>
        </a:p>
      </dgm:t>
    </dgm:pt>
    <dgm:pt modelId="{6212CD20-9530-4D7B-B1D9-E1D3D78BE267}" type="parTrans" cxnId="{9EBCE302-157E-4CFB-907A-DDBEEE288C7B}">
      <dgm:prSet/>
      <dgm:spPr/>
      <dgm:t>
        <a:bodyPr/>
        <a:lstStyle/>
        <a:p>
          <a:endParaRPr lang="en-GB"/>
        </a:p>
      </dgm:t>
    </dgm:pt>
    <dgm:pt modelId="{17D25E07-F391-4CB2-9254-1241FC46DEAC}" type="sibTrans" cxnId="{9EBCE302-157E-4CFB-907A-DDBEEE288C7B}">
      <dgm:prSet/>
      <dgm:spPr/>
      <dgm:t>
        <a:bodyPr/>
        <a:lstStyle/>
        <a:p>
          <a:endParaRPr lang="en-GB"/>
        </a:p>
      </dgm:t>
    </dgm:pt>
    <dgm:pt modelId="{24C6AF0F-C88E-41B6-9E38-F080E4EFBC24}">
      <dgm:prSet custT="1"/>
      <dgm:spPr/>
      <dgm:t>
        <a:bodyPr/>
        <a:lstStyle/>
        <a:p>
          <a:pPr rtl="0"/>
          <a:endParaRPr lang="en-ZA" sz="1400" dirty="0"/>
        </a:p>
      </dgm:t>
    </dgm:pt>
    <dgm:pt modelId="{0F89E4FC-5B21-48FE-93B4-CABE0C4F98C2}" type="parTrans" cxnId="{4266A575-B53C-4932-939F-BDB9DA9C28A8}">
      <dgm:prSet/>
      <dgm:spPr/>
      <dgm:t>
        <a:bodyPr/>
        <a:lstStyle/>
        <a:p>
          <a:endParaRPr lang="en-GB"/>
        </a:p>
      </dgm:t>
    </dgm:pt>
    <dgm:pt modelId="{B47563F6-DE8E-493E-9007-4AB2304617FA}" type="sibTrans" cxnId="{4266A575-B53C-4932-939F-BDB9DA9C28A8}">
      <dgm:prSet/>
      <dgm:spPr/>
      <dgm:t>
        <a:bodyPr/>
        <a:lstStyle/>
        <a:p>
          <a:endParaRPr lang="en-GB"/>
        </a:p>
      </dgm:t>
    </dgm:pt>
    <dgm:pt modelId="{FE8522FA-FB60-4CA7-AD8C-07850AE9ACF3}" type="pres">
      <dgm:prSet presAssocID="{A6FD5774-4FA3-4541-BAF5-989BAF9B35C8}" presName="Name0" presStyleCnt="0">
        <dgm:presLayoutVars>
          <dgm:dir/>
          <dgm:animLvl val="lvl"/>
          <dgm:resizeHandles val="exact"/>
        </dgm:presLayoutVars>
      </dgm:prSet>
      <dgm:spPr/>
      <dgm:t>
        <a:bodyPr/>
        <a:lstStyle/>
        <a:p>
          <a:endParaRPr lang="en-ZA"/>
        </a:p>
      </dgm:t>
    </dgm:pt>
    <dgm:pt modelId="{F5A6D5C0-11F4-4318-ADF9-2B29455DB616}" type="pres">
      <dgm:prSet presAssocID="{2CFC6D97-4D5D-46D7-B60B-42B8917FD8FC}" presName="linNode" presStyleCnt="0"/>
      <dgm:spPr/>
    </dgm:pt>
    <dgm:pt modelId="{751CB3BE-DAF4-4E42-9779-0A2D1A6ED1BE}" type="pres">
      <dgm:prSet presAssocID="{2CFC6D97-4D5D-46D7-B60B-42B8917FD8FC}" presName="parentText" presStyleLbl="node1" presStyleIdx="0" presStyleCnt="2" custScaleX="63263" custScaleY="93840" custLinFactNeighborX="-40" custLinFactNeighborY="266">
        <dgm:presLayoutVars>
          <dgm:chMax val="1"/>
          <dgm:bulletEnabled val="1"/>
        </dgm:presLayoutVars>
      </dgm:prSet>
      <dgm:spPr/>
      <dgm:t>
        <a:bodyPr/>
        <a:lstStyle/>
        <a:p>
          <a:endParaRPr lang="en-ZA"/>
        </a:p>
      </dgm:t>
    </dgm:pt>
    <dgm:pt modelId="{5894EE0C-A8AB-4964-9BCA-12D4A1A1F011}" type="pres">
      <dgm:prSet presAssocID="{2CFC6D97-4D5D-46D7-B60B-42B8917FD8FC}" presName="descendantText" presStyleLbl="alignAccFollowNode1" presStyleIdx="0" presStyleCnt="2" custScaleX="128650" custScaleY="116943" custLinFactNeighborY="-2998">
        <dgm:presLayoutVars>
          <dgm:bulletEnabled val="1"/>
        </dgm:presLayoutVars>
      </dgm:prSet>
      <dgm:spPr/>
      <dgm:t>
        <a:bodyPr/>
        <a:lstStyle/>
        <a:p>
          <a:endParaRPr lang="en-ZA"/>
        </a:p>
      </dgm:t>
    </dgm:pt>
    <dgm:pt modelId="{23C0246A-56ED-4AAE-B396-56D62D7874A8}" type="pres">
      <dgm:prSet presAssocID="{F06F1BE0-4C5F-4969-9DF1-6EFD181060FC}" presName="sp" presStyleCnt="0"/>
      <dgm:spPr/>
    </dgm:pt>
    <dgm:pt modelId="{4253572F-ED95-4F71-9406-280C9AF552F3}" type="pres">
      <dgm:prSet presAssocID="{669E6F31-F1CB-474A-9582-1D377F97147F}" presName="linNode" presStyleCnt="0"/>
      <dgm:spPr/>
    </dgm:pt>
    <dgm:pt modelId="{F98C5131-7A2B-44FB-A1D9-F4021B6F1FE5}" type="pres">
      <dgm:prSet presAssocID="{669E6F31-F1CB-474A-9582-1D377F97147F}" presName="parentText" presStyleLbl="node1" presStyleIdx="1" presStyleCnt="2" custScaleX="66505" custScaleY="53980" custLinFactNeighborX="-47" custLinFactNeighborY="34">
        <dgm:presLayoutVars>
          <dgm:chMax val="1"/>
          <dgm:bulletEnabled val="1"/>
        </dgm:presLayoutVars>
      </dgm:prSet>
      <dgm:spPr/>
      <dgm:t>
        <a:bodyPr/>
        <a:lstStyle/>
        <a:p>
          <a:endParaRPr lang="en-ZA"/>
        </a:p>
      </dgm:t>
    </dgm:pt>
    <dgm:pt modelId="{9B844EC5-C368-47A8-92EA-179F78E0DF47}" type="pres">
      <dgm:prSet presAssocID="{669E6F31-F1CB-474A-9582-1D377F97147F}" presName="descendantText" presStyleLbl="alignAccFollowNode1" presStyleIdx="1" presStyleCnt="2" custScaleX="135664" custScaleY="65594" custLinFactNeighborX="84" custLinFactNeighborY="-259">
        <dgm:presLayoutVars>
          <dgm:bulletEnabled val="1"/>
        </dgm:presLayoutVars>
      </dgm:prSet>
      <dgm:spPr/>
      <dgm:t>
        <a:bodyPr/>
        <a:lstStyle/>
        <a:p>
          <a:endParaRPr lang="en-ZA"/>
        </a:p>
      </dgm:t>
    </dgm:pt>
  </dgm:ptLst>
  <dgm:cxnLst>
    <dgm:cxn modelId="{8861647C-FC91-4E86-BC0F-261D8B573AA7}" srcId="{A6FD5774-4FA3-4541-BAF5-989BAF9B35C8}" destId="{669E6F31-F1CB-474A-9582-1D377F97147F}" srcOrd="1" destOrd="0" parTransId="{416760A9-0C52-486D-84A1-BB443E91335C}" sibTransId="{F2F9A7CF-D3EC-4A55-9828-4C8A291743DA}"/>
    <dgm:cxn modelId="{B618106D-3223-4211-8F81-6017A9F0E74D}" srcId="{2CFC6D97-4D5D-46D7-B60B-42B8917FD8FC}" destId="{2930E8F8-7E47-47A9-8062-B41A8131FE7B}" srcOrd="1" destOrd="0" parTransId="{8F693CCC-E6F5-4DF6-B5AB-5C66759ACD52}" sibTransId="{4BD98A01-FC56-411A-B099-C7D2C9F4863E}"/>
    <dgm:cxn modelId="{6DFADEEB-08E1-44AE-A337-E48758BC85EB}" type="presOf" srcId="{2CFC6D97-4D5D-46D7-B60B-42B8917FD8FC}" destId="{751CB3BE-DAF4-4E42-9779-0A2D1A6ED1BE}" srcOrd="0" destOrd="0" presId="urn:microsoft.com/office/officeart/2005/8/layout/vList5"/>
    <dgm:cxn modelId="{6DFCF604-B963-4A08-A966-E6A1C9217B28}" type="presOf" srcId="{2930E8F8-7E47-47A9-8062-B41A8131FE7B}" destId="{5894EE0C-A8AB-4964-9BCA-12D4A1A1F011}" srcOrd="0" destOrd="1" presId="urn:microsoft.com/office/officeart/2005/8/layout/vList5"/>
    <dgm:cxn modelId="{3390C71A-8DEC-4A0C-B18E-2376A632562F}" type="presOf" srcId="{DC9E618E-C811-44D7-99CC-31A545279A53}" destId="{9B844EC5-C368-47A8-92EA-179F78E0DF47}" srcOrd="0" destOrd="3" presId="urn:microsoft.com/office/officeart/2005/8/layout/vList5"/>
    <dgm:cxn modelId="{35DDD68C-B212-4721-8DAE-356D07C5B647}" srcId="{669E6F31-F1CB-474A-9582-1D377F97147F}" destId="{ED037BB7-CB44-49D1-A817-8C297911ACFC}" srcOrd="0" destOrd="0" parTransId="{3569BB73-AF10-4EBD-9274-C20056BA2B70}" sibTransId="{CCE8DBB6-8DCC-44BB-84D8-68CFC8DFAD0D}"/>
    <dgm:cxn modelId="{A2881A81-2A6A-41A9-B73D-1EAAE2EFFEDA}" srcId="{669E6F31-F1CB-474A-9582-1D377F97147F}" destId="{BCF774D4-501A-428C-BDB6-F3383A695663}" srcOrd="1" destOrd="0" parTransId="{1D0F7DED-83F3-45DF-BE90-6598B4867D1B}" sibTransId="{B233296B-B31A-4C52-BC82-B433EE2EB55E}"/>
    <dgm:cxn modelId="{1B59608C-0DB8-4D30-AA99-8058EC4BC3D4}" type="presOf" srcId="{24C6AF0F-C88E-41B6-9E38-F080E4EFBC24}" destId="{9B844EC5-C368-47A8-92EA-179F78E0DF47}" srcOrd="0" destOrd="2" presId="urn:microsoft.com/office/officeart/2005/8/layout/vList5"/>
    <dgm:cxn modelId="{85941ED7-AD1F-47C0-A3D2-C93C859CA617}" type="presOf" srcId="{7994FC37-1575-4C34-B8BD-83453FBC2F0A}" destId="{9B844EC5-C368-47A8-92EA-179F78E0DF47}" srcOrd="0" destOrd="4" presId="urn:microsoft.com/office/officeart/2005/8/layout/vList5"/>
    <dgm:cxn modelId="{A745C0AF-E654-4D25-8F51-4DA72725E6E6}" type="presOf" srcId="{BCF774D4-501A-428C-BDB6-F3383A695663}" destId="{9B844EC5-C368-47A8-92EA-179F78E0DF47}" srcOrd="0" destOrd="1" presId="urn:microsoft.com/office/officeart/2005/8/layout/vList5"/>
    <dgm:cxn modelId="{8D59929F-4BF8-49F0-8E5A-FC15FA274DBF}" srcId="{669E6F31-F1CB-474A-9582-1D377F97147F}" destId="{DC9E618E-C811-44D7-99CC-31A545279A53}" srcOrd="3" destOrd="0" parTransId="{31B16F0A-623C-4381-ABDA-8DFBD4CD6AF6}" sibTransId="{86B916BE-81CE-4402-BF28-6404DB8E1E8C}"/>
    <dgm:cxn modelId="{9EBCE302-157E-4CFB-907A-DDBEEE288C7B}" srcId="{669E6F31-F1CB-474A-9582-1D377F97147F}" destId="{7994FC37-1575-4C34-B8BD-83453FBC2F0A}" srcOrd="4" destOrd="0" parTransId="{6212CD20-9530-4D7B-B1D9-E1D3D78BE267}" sibTransId="{17D25E07-F391-4CB2-9254-1241FC46DEAC}"/>
    <dgm:cxn modelId="{4266A575-B53C-4932-939F-BDB9DA9C28A8}" srcId="{669E6F31-F1CB-474A-9582-1D377F97147F}" destId="{24C6AF0F-C88E-41B6-9E38-F080E4EFBC24}" srcOrd="2" destOrd="0" parTransId="{0F89E4FC-5B21-48FE-93B4-CABE0C4F98C2}" sibTransId="{B47563F6-DE8E-493E-9007-4AB2304617FA}"/>
    <dgm:cxn modelId="{ECF44196-7E7B-4814-911D-29410757D3AB}" type="presOf" srcId="{D6577F7B-0009-47EE-B93B-CAB09234D347}" destId="{5894EE0C-A8AB-4964-9BCA-12D4A1A1F011}" srcOrd="0" destOrd="0" presId="urn:microsoft.com/office/officeart/2005/8/layout/vList5"/>
    <dgm:cxn modelId="{56138608-3A59-4B13-8EA9-43C306D53FB5}" srcId="{A6FD5774-4FA3-4541-BAF5-989BAF9B35C8}" destId="{2CFC6D97-4D5D-46D7-B60B-42B8917FD8FC}" srcOrd="0" destOrd="0" parTransId="{79BE6914-D777-4679-B8D0-FB678E89B698}" sibTransId="{F06F1BE0-4C5F-4969-9DF1-6EFD181060FC}"/>
    <dgm:cxn modelId="{A482216E-82A9-4A12-83D9-63BBE35E6A2E}" type="presOf" srcId="{A6FD5774-4FA3-4541-BAF5-989BAF9B35C8}" destId="{FE8522FA-FB60-4CA7-AD8C-07850AE9ACF3}" srcOrd="0" destOrd="0" presId="urn:microsoft.com/office/officeart/2005/8/layout/vList5"/>
    <dgm:cxn modelId="{64ACD492-7D0C-4B01-B1EC-34FCBF6C3712}" type="presOf" srcId="{ED037BB7-CB44-49D1-A817-8C297911ACFC}" destId="{9B844EC5-C368-47A8-92EA-179F78E0DF47}" srcOrd="0" destOrd="0" presId="urn:microsoft.com/office/officeart/2005/8/layout/vList5"/>
    <dgm:cxn modelId="{B569C92C-5AAD-4E1B-AB20-90077EB9D0A9}" type="presOf" srcId="{669E6F31-F1CB-474A-9582-1D377F97147F}" destId="{F98C5131-7A2B-44FB-A1D9-F4021B6F1FE5}" srcOrd="0" destOrd="0" presId="urn:microsoft.com/office/officeart/2005/8/layout/vList5"/>
    <dgm:cxn modelId="{D9330021-7BAC-4207-8E03-2731F337D291}" srcId="{2CFC6D97-4D5D-46D7-B60B-42B8917FD8FC}" destId="{D6577F7B-0009-47EE-B93B-CAB09234D347}" srcOrd="0" destOrd="0" parTransId="{79A7C254-CDA9-475D-8B0F-69F9D0210328}" sibTransId="{5A5F3E56-10BF-497D-BA04-38E5B7EA4AF9}"/>
    <dgm:cxn modelId="{D63C24A8-9898-4378-BA00-1626C7219ECC}" type="presParOf" srcId="{FE8522FA-FB60-4CA7-AD8C-07850AE9ACF3}" destId="{F5A6D5C0-11F4-4318-ADF9-2B29455DB616}" srcOrd="0" destOrd="0" presId="urn:microsoft.com/office/officeart/2005/8/layout/vList5"/>
    <dgm:cxn modelId="{66D48973-F09F-4D53-9CB3-18783E3CF8AB}" type="presParOf" srcId="{F5A6D5C0-11F4-4318-ADF9-2B29455DB616}" destId="{751CB3BE-DAF4-4E42-9779-0A2D1A6ED1BE}" srcOrd="0" destOrd="0" presId="urn:microsoft.com/office/officeart/2005/8/layout/vList5"/>
    <dgm:cxn modelId="{941CD25B-0D22-413E-BF45-E6C2A8938564}" type="presParOf" srcId="{F5A6D5C0-11F4-4318-ADF9-2B29455DB616}" destId="{5894EE0C-A8AB-4964-9BCA-12D4A1A1F011}" srcOrd="1" destOrd="0" presId="urn:microsoft.com/office/officeart/2005/8/layout/vList5"/>
    <dgm:cxn modelId="{5D69BF58-D995-40A7-87C2-5414797A82CA}" type="presParOf" srcId="{FE8522FA-FB60-4CA7-AD8C-07850AE9ACF3}" destId="{23C0246A-56ED-4AAE-B396-56D62D7874A8}" srcOrd="1" destOrd="0" presId="urn:microsoft.com/office/officeart/2005/8/layout/vList5"/>
    <dgm:cxn modelId="{3BF42CAF-4078-4CB7-A1D5-035356B98647}" type="presParOf" srcId="{FE8522FA-FB60-4CA7-AD8C-07850AE9ACF3}" destId="{4253572F-ED95-4F71-9406-280C9AF552F3}" srcOrd="2" destOrd="0" presId="urn:microsoft.com/office/officeart/2005/8/layout/vList5"/>
    <dgm:cxn modelId="{E88389B8-BFC4-4E96-B6C3-491EA352413D}" type="presParOf" srcId="{4253572F-ED95-4F71-9406-280C9AF552F3}" destId="{F98C5131-7A2B-44FB-A1D9-F4021B6F1FE5}" srcOrd="0" destOrd="0" presId="urn:microsoft.com/office/officeart/2005/8/layout/vList5"/>
    <dgm:cxn modelId="{9EF40C35-6B19-40AB-B306-230E33430D69}" type="presParOf" srcId="{4253572F-ED95-4F71-9406-280C9AF552F3}" destId="{9B844EC5-C368-47A8-92EA-179F78E0DF47}"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774CA7A-DEEE-4650-88DB-0E7F8E8D3C2A}"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34C64020-D4D4-4A26-B944-5FB10F6ED528}">
      <dgm:prSet>
        <dgm:style>
          <a:lnRef idx="0">
            <a:schemeClr val="accent2"/>
          </a:lnRef>
          <a:fillRef idx="3">
            <a:schemeClr val="accent2"/>
          </a:fillRef>
          <a:effectRef idx="3">
            <a:schemeClr val="accent2"/>
          </a:effectRef>
          <a:fontRef idx="minor">
            <a:schemeClr val="lt1"/>
          </a:fontRef>
        </dgm:style>
      </dgm:prSet>
      <dgm:spPr/>
      <dgm:t>
        <a:bodyPr/>
        <a:lstStyle/>
        <a:p>
          <a:pPr rtl="0"/>
          <a:r>
            <a:rPr lang="en-US" dirty="0" smtClean="0"/>
            <a:t>Generation challenges</a:t>
          </a:r>
          <a:endParaRPr lang="en-ZA" dirty="0"/>
        </a:p>
      </dgm:t>
    </dgm:pt>
    <dgm:pt modelId="{7D549178-475A-4C6D-B579-2DB9682C1891}" type="parTrans" cxnId="{BB8AE53D-E061-4E81-A0A0-527D11999D79}">
      <dgm:prSet/>
      <dgm:spPr/>
      <dgm:t>
        <a:bodyPr/>
        <a:lstStyle/>
        <a:p>
          <a:endParaRPr lang="en-ZA"/>
        </a:p>
      </dgm:t>
    </dgm:pt>
    <dgm:pt modelId="{83311D6F-187F-42D9-B143-E88755FE466B}" type="sibTrans" cxnId="{BB8AE53D-E061-4E81-A0A0-527D11999D79}">
      <dgm:prSet/>
      <dgm:spPr/>
      <dgm:t>
        <a:bodyPr/>
        <a:lstStyle/>
        <a:p>
          <a:endParaRPr lang="en-ZA"/>
        </a:p>
      </dgm:t>
    </dgm:pt>
    <dgm:pt modelId="{8E9BE663-FA7A-4819-BCE8-AE2744EBD710}">
      <dgm:prSet custT="1"/>
      <dgm:spPr>
        <a:solidFill>
          <a:srgbClr val="E1CBCB">
            <a:alpha val="89804"/>
          </a:srgbClr>
        </a:solidFill>
      </dgm:spPr>
      <dgm:t>
        <a:bodyPr/>
        <a:lstStyle/>
        <a:p>
          <a:pPr rtl="0"/>
          <a:r>
            <a:rPr lang="en-ZA" sz="1400" dirty="0" smtClean="0"/>
            <a:t>The government’s electricity generation build programme will add 14000 MW by 2020</a:t>
          </a:r>
          <a:endParaRPr lang="en-ZA" sz="1400" dirty="0"/>
        </a:p>
      </dgm:t>
    </dgm:pt>
    <dgm:pt modelId="{31E57239-C9AE-4DEB-8A0A-72F5982B06CD}" type="parTrans" cxnId="{2631B419-EE83-42E3-8ED5-CF5BB9718E62}">
      <dgm:prSet/>
      <dgm:spPr/>
      <dgm:t>
        <a:bodyPr/>
        <a:lstStyle/>
        <a:p>
          <a:endParaRPr lang="en-ZA"/>
        </a:p>
      </dgm:t>
    </dgm:pt>
    <dgm:pt modelId="{66770DDE-A208-4267-B5C7-B4C0C0B711BB}" type="sibTrans" cxnId="{2631B419-EE83-42E3-8ED5-CF5BB9718E62}">
      <dgm:prSet/>
      <dgm:spPr/>
      <dgm:t>
        <a:bodyPr/>
        <a:lstStyle/>
        <a:p>
          <a:endParaRPr lang="en-ZA"/>
        </a:p>
      </dgm:t>
    </dgm:pt>
    <dgm:pt modelId="{AAD708B0-1DF6-4B41-9C40-B7EFF84A766D}">
      <dgm:prSet custT="1"/>
      <dgm:spPr>
        <a:solidFill>
          <a:srgbClr val="E1CBCB">
            <a:alpha val="89804"/>
          </a:srgbClr>
        </a:solidFill>
      </dgm:spPr>
      <dgm:t>
        <a:bodyPr/>
        <a:lstStyle/>
        <a:p>
          <a:pPr rtl="0"/>
          <a:r>
            <a:rPr lang="en-US" sz="1400" dirty="0" smtClean="0"/>
            <a:t>Demand side management and electricity conservation </a:t>
          </a:r>
          <a:r>
            <a:rPr lang="en-US" sz="1400" dirty="0" err="1" smtClean="0"/>
            <a:t>programmes</a:t>
          </a:r>
          <a:r>
            <a:rPr lang="en-US" sz="1400" dirty="0" smtClean="0"/>
            <a:t> are expected to save 3420 MW per year by 2017</a:t>
          </a:r>
          <a:endParaRPr lang="en-ZA" sz="1400" dirty="0"/>
        </a:p>
      </dgm:t>
    </dgm:pt>
    <dgm:pt modelId="{2FF1DA67-D931-453E-BDCA-108F15A8A329}" type="parTrans" cxnId="{BC54091D-39C9-4AE4-BBDD-96ED3E753859}">
      <dgm:prSet/>
      <dgm:spPr/>
      <dgm:t>
        <a:bodyPr/>
        <a:lstStyle/>
        <a:p>
          <a:endParaRPr lang="en-ZA"/>
        </a:p>
      </dgm:t>
    </dgm:pt>
    <dgm:pt modelId="{18DD6013-4C20-48F0-8E6D-21CAE43AD6D5}" type="sibTrans" cxnId="{BC54091D-39C9-4AE4-BBDD-96ED3E753859}">
      <dgm:prSet/>
      <dgm:spPr/>
      <dgm:t>
        <a:bodyPr/>
        <a:lstStyle/>
        <a:p>
          <a:endParaRPr lang="en-ZA"/>
        </a:p>
      </dgm:t>
    </dgm:pt>
    <dgm:pt modelId="{97815893-74BF-4812-A4EF-6007C20AE40D}">
      <dgm:prSet>
        <dgm:style>
          <a:lnRef idx="0">
            <a:schemeClr val="accent2"/>
          </a:lnRef>
          <a:fillRef idx="3">
            <a:schemeClr val="accent2"/>
          </a:fillRef>
          <a:effectRef idx="3">
            <a:schemeClr val="accent2"/>
          </a:effectRef>
          <a:fontRef idx="minor">
            <a:schemeClr val="lt1"/>
          </a:fontRef>
        </dgm:style>
      </dgm:prSet>
      <dgm:spPr/>
      <dgm:t>
        <a:bodyPr/>
        <a:lstStyle/>
        <a:p>
          <a:pPr rtl="0"/>
          <a:r>
            <a:rPr lang="en-US" dirty="0" smtClean="0"/>
            <a:t>Distribution challenges</a:t>
          </a:r>
          <a:endParaRPr lang="en-ZA" dirty="0"/>
        </a:p>
      </dgm:t>
    </dgm:pt>
    <dgm:pt modelId="{E8583D78-9167-45F8-9E76-156E92BFE7E8}" type="parTrans" cxnId="{2E777AB7-2698-4FFD-ABAF-FCC5948AFD2B}">
      <dgm:prSet/>
      <dgm:spPr/>
      <dgm:t>
        <a:bodyPr/>
        <a:lstStyle/>
        <a:p>
          <a:endParaRPr lang="en-ZA"/>
        </a:p>
      </dgm:t>
    </dgm:pt>
    <dgm:pt modelId="{D374C4D1-9302-4FE6-8C2D-EB4EACB9085E}" type="sibTrans" cxnId="{2E777AB7-2698-4FFD-ABAF-FCC5948AFD2B}">
      <dgm:prSet/>
      <dgm:spPr/>
      <dgm:t>
        <a:bodyPr/>
        <a:lstStyle/>
        <a:p>
          <a:endParaRPr lang="en-ZA"/>
        </a:p>
      </dgm:t>
    </dgm:pt>
    <dgm:pt modelId="{4632BA82-ABEB-4BB3-B891-D436FB5B585A}">
      <dgm:prSet custT="1"/>
      <dgm:spPr/>
      <dgm:t>
        <a:bodyPr/>
        <a:lstStyle/>
        <a:p>
          <a:pPr marL="115888" marR="0" indent="-115888" defTabSz="914400" rtl="0" eaLnBrk="1" fontAlgn="auto" latinLnBrk="0" hangingPunct="1">
            <a:lnSpc>
              <a:spcPct val="100000"/>
            </a:lnSpc>
            <a:spcBef>
              <a:spcPts val="0"/>
            </a:spcBef>
            <a:spcAft>
              <a:spcPts val="0"/>
            </a:spcAft>
            <a:buClrTx/>
            <a:buSzTx/>
            <a:buFontTx/>
            <a:buNone/>
            <a:tabLst/>
            <a:defRPr/>
          </a:pPr>
          <a:r>
            <a:rPr lang="en-US" sz="1400" dirty="0" smtClean="0"/>
            <a:t>Government has decided not to create REDs, but there is still a need to address: p</a:t>
          </a:r>
          <a:r>
            <a:rPr lang="en-ZA" sz="1400" dirty="0" err="1" smtClean="0"/>
            <a:t>oor</a:t>
          </a:r>
          <a:r>
            <a:rPr lang="en-ZA" sz="1400" dirty="0" smtClean="0"/>
            <a:t> infrastructure maintenance and weak management capacity</a:t>
          </a:r>
          <a:endParaRPr lang="en-ZA" sz="1400" dirty="0"/>
        </a:p>
      </dgm:t>
    </dgm:pt>
    <dgm:pt modelId="{7C3BA9E1-8DC8-461E-B204-2FF8A38B574B}" type="parTrans" cxnId="{5DAB352E-69C0-4CDD-BFF3-A6CBAE4207C1}">
      <dgm:prSet/>
      <dgm:spPr/>
      <dgm:t>
        <a:bodyPr/>
        <a:lstStyle/>
        <a:p>
          <a:endParaRPr lang="en-ZA"/>
        </a:p>
      </dgm:t>
    </dgm:pt>
    <dgm:pt modelId="{48AC0861-3132-463F-9DE6-B2EC19AD4D2F}" type="sibTrans" cxnId="{5DAB352E-69C0-4CDD-BFF3-A6CBAE4207C1}">
      <dgm:prSet/>
      <dgm:spPr/>
      <dgm:t>
        <a:bodyPr/>
        <a:lstStyle/>
        <a:p>
          <a:endParaRPr lang="en-ZA"/>
        </a:p>
      </dgm:t>
    </dgm:pt>
    <dgm:pt modelId="{05DABF04-964E-4631-9994-BF7E1B498C23}">
      <dgm:prSet custT="1"/>
      <dgm:spPr/>
      <dgm:t>
        <a:bodyPr/>
        <a:lstStyle/>
        <a:p>
          <a:pPr marL="115888" indent="-115888" defTabSz="622300" rtl="0">
            <a:lnSpc>
              <a:spcPct val="90000"/>
            </a:lnSpc>
            <a:spcBef>
              <a:spcPct val="0"/>
            </a:spcBef>
            <a:spcAft>
              <a:spcPct val="15000"/>
            </a:spcAft>
            <a:buNone/>
          </a:pPr>
          <a:r>
            <a:rPr lang="en-US" sz="1400" dirty="0" smtClean="0"/>
            <a:t>Increased investment in new and existing electricity infrastructure</a:t>
          </a:r>
          <a:endParaRPr lang="en-ZA" sz="1400" dirty="0"/>
        </a:p>
      </dgm:t>
    </dgm:pt>
    <dgm:pt modelId="{172715F5-EBE7-40F5-8C91-5989080DF1F0}" type="parTrans" cxnId="{844E3527-8777-4C24-8AC8-2FCFCF70F509}">
      <dgm:prSet/>
      <dgm:spPr/>
      <dgm:t>
        <a:bodyPr/>
        <a:lstStyle/>
        <a:p>
          <a:endParaRPr lang="en-ZA"/>
        </a:p>
      </dgm:t>
    </dgm:pt>
    <dgm:pt modelId="{EE36BB0D-0B58-4FB0-BFE1-8DF9E95F10F8}" type="sibTrans" cxnId="{844E3527-8777-4C24-8AC8-2FCFCF70F509}">
      <dgm:prSet/>
      <dgm:spPr/>
      <dgm:t>
        <a:bodyPr/>
        <a:lstStyle/>
        <a:p>
          <a:endParaRPr lang="en-ZA"/>
        </a:p>
      </dgm:t>
    </dgm:pt>
    <dgm:pt modelId="{678559EE-F98C-4FD9-9D00-4381B7B83256}">
      <dgm:prSet custT="1"/>
      <dgm:spPr/>
      <dgm:t>
        <a:bodyPr/>
        <a:lstStyle/>
        <a:p>
          <a:pPr marL="115888" marR="0" indent="-115888" defTabSz="622300" rtl="0" eaLnBrk="1" fontAlgn="auto" latinLnBrk="0" hangingPunct="1">
            <a:lnSpc>
              <a:spcPct val="90000"/>
            </a:lnSpc>
            <a:spcBef>
              <a:spcPct val="0"/>
            </a:spcBef>
            <a:spcAft>
              <a:spcPct val="15000"/>
            </a:spcAft>
            <a:buClrTx/>
            <a:buSzTx/>
            <a:buFontTx/>
            <a:buNone/>
            <a:tabLst/>
            <a:defRPr/>
          </a:pPr>
          <a:r>
            <a:rPr lang="en-US" sz="1400" dirty="0" smtClean="0"/>
            <a:t>Addressing non-technical electricity losses: international norm is 3.5% </a:t>
          </a:r>
          <a:endParaRPr lang="en-ZA" sz="1400" dirty="0"/>
        </a:p>
      </dgm:t>
    </dgm:pt>
    <dgm:pt modelId="{C8AA8571-74AD-414A-9C5D-BDBB87590594}" type="parTrans" cxnId="{2A087C7F-AD88-45F3-800C-72AA1F1BD573}">
      <dgm:prSet/>
      <dgm:spPr/>
      <dgm:t>
        <a:bodyPr/>
        <a:lstStyle/>
        <a:p>
          <a:endParaRPr lang="en-ZA"/>
        </a:p>
      </dgm:t>
    </dgm:pt>
    <dgm:pt modelId="{2E49FA5F-10EC-4B2F-BC1D-394EF50EB4E2}" type="sibTrans" cxnId="{2A087C7F-AD88-45F3-800C-72AA1F1BD573}">
      <dgm:prSet/>
      <dgm:spPr/>
      <dgm:t>
        <a:bodyPr/>
        <a:lstStyle/>
        <a:p>
          <a:endParaRPr lang="en-ZA"/>
        </a:p>
      </dgm:t>
    </dgm:pt>
    <dgm:pt modelId="{130E74E1-8955-4AFF-9A22-8299E80C02C6}">
      <dgm:prSet custT="1"/>
      <dgm:spPr>
        <a:solidFill>
          <a:srgbClr val="E1CBCB">
            <a:alpha val="89804"/>
          </a:srgbClr>
        </a:solidFill>
      </dgm:spPr>
      <dgm:t>
        <a:bodyPr/>
        <a:lstStyle/>
        <a:p>
          <a:pPr rtl="0"/>
          <a:r>
            <a:rPr lang="en-US" sz="1400" dirty="0" smtClean="0"/>
            <a:t>The process of increasing the cost of bulk electricity to the long run cost of supplying electricity is placing strain on both customers and municipal finances</a:t>
          </a:r>
          <a:endParaRPr lang="en-ZA" sz="1400" dirty="0"/>
        </a:p>
      </dgm:t>
    </dgm:pt>
    <dgm:pt modelId="{DE141A4D-4954-4710-B9BF-2857AD30DB68}" type="parTrans" cxnId="{14BA463F-4D3D-46C8-A5D2-E52F1F4BA9BD}">
      <dgm:prSet/>
      <dgm:spPr/>
      <dgm:t>
        <a:bodyPr/>
        <a:lstStyle/>
        <a:p>
          <a:endParaRPr lang="en-US"/>
        </a:p>
      </dgm:t>
    </dgm:pt>
    <dgm:pt modelId="{7FBB5A1D-9913-4A25-81BF-53D1C8E7212B}" type="sibTrans" cxnId="{14BA463F-4D3D-46C8-A5D2-E52F1F4BA9BD}">
      <dgm:prSet/>
      <dgm:spPr/>
      <dgm:t>
        <a:bodyPr/>
        <a:lstStyle/>
        <a:p>
          <a:endParaRPr lang="en-US"/>
        </a:p>
      </dgm:t>
    </dgm:pt>
    <dgm:pt modelId="{DAB940C3-CC06-4133-A773-AA3631A78BB2}">
      <dgm:prSet custT="1">
        <dgm:style>
          <a:lnRef idx="0">
            <a:schemeClr val="accent2"/>
          </a:lnRef>
          <a:fillRef idx="3">
            <a:schemeClr val="accent2"/>
          </a:fillRef>
          <a:effectRef idx="3">
            <a:schemeClr val="accent2"/>
          </a:effectRef>
          <a:fontRef idx="minor">
            <a:schemeClr val="lt1"/>
          </a:fontRef>
        </dgm:style>
      </dgm:prSet>
      <dgm:spPr/>
      <dgm:t>
        <a:bodyPr/>
        <a:lstStyle/>
        <a:p>
          <a:pPr rtl="0"/>
          <a:r>
            <a:rPr lang="en-ZA" sz="2200" dirty="0" smtClean="0"/>
            <a:t>Pricing challenges</a:t>
          </a:r>
          <a:endParaRPr lang="en-ZA" sz="2200" dirty="0"/>
        </a:p>
      </dgm:t>
    </dgm:pt>
    <dgm:pt modelId="{DC443B25-9FA1-48AB-9204-E83354577BAA}" type="parTrans" cxnId="{FCA4B6E6-60D1-4D48-BDA7-85A65C2A0278}">
      <dgm:prSet/>
      <dgm:spPr/>
      <dgm:t>
        <a:bodyPr/>
        <a:lstStyle/>
        <a:p>
          <a:endParaRPr lang="en-US"/>
        </a:p>
      </dgm:t>
    </dgm:pt>
    <dgm:pt modelId="{81EDFBBD-9BC8-4864-AA51-1717DA7916CC}" type="sibTrans" cxnId="{FCA4B6E6-60D1-4D48-BDA7-85A65C2A0278}">
      <dgm:prSet/>
      <dgm:spPr/>
      <dgm:t>
        <a:bodyPr/>
        <a:lstStyle/>
        <a:p>
          <a:endParaRPr lang="en-US"/>
        </a:p>
      </dgm:t>
    </dgm:pt>
    <dgm:pt modelId="{571C0DC7-92B0-4682-B8DD-64B6D65026D8}">
      <dgm:prSet custT="1"/>
      <dgm:spPr/>
      <dgm:t>
        <a:bodyPr/>
        <a:lstStyle/>
        <a:p>
          <a:pPr rtl="0"/>
          <a:r>
            <a:rPr lang="en-ZA" sz="1400" dirty="0" smtClean="0"/>
            <a:t>Increases in the bulk price of electricity mean electricity will be 4X higher in 2014 than at the start of 2009</a:t>
          </a:r>
          <a:endParaRPr lang="en-ZA" sz="1400" dirty="0"/>
        </a:p>
      </dgm:t>
    </dgm:pt>
    <dgm:pt modelId="{6C50AF47-3348-4F01-9D68-D44EF03E2929}" type="parTrans" cxnId="{22EDD7F7-576D-48F1-ACFE-AB1627606D08}">
      <dgm:prSet/>
      <dgm:spPr/>
      <dgm:t>
        <a:bodyPr/>
        <a:lstStyle/>
        <a:p>
          <a:endParaRPr lang="en-US"/>
        </a:p>
      </dgm:t>
    </dgm:pt>
    <dgm:pt modelId="{40775AE6-85CE-4FBC-A364-75A89160EA07}" type="sibTrans" cxnId="{22EDD7F7-576D-48F1-ACFE-AB1627606D08}">
      <dgm:prSet/>
      <dgm:spPr/>
      <dgm:t>
        <a:bodyPr/>
        <a:lstStyle/>
        <a:p>
          <a:endParaRPr lang="en-US"/>
        </a:p>
      </dgm:t>
    </dgm:pt>
    <dgm:pt modelId="{1CA6F00F-2A14-42DE-9A73-E62701547E51}">
      <dgm:prSet custT="1"/>
      <dgm:spPr/>
      <dgm:t>
        <a:bodyPr/>
        <a:lstStyle/>
        <a:p>
          <a:pPr rtl="0"/>
          <a:r>
            <a:rPr lang="en-ZA" sz="1400" dirty="0" smtClean="0"/>
            <a:t>Need to protect poor households from price increases, e.g. through use of inclining block tariffs </a:t>
          </a:r>
          <a:endParaRPr lang="en-ZA" sz="1400" dirty="0"/>
        </a:p>
      </dgm:t>
    </dgm:pt>
    <dgm:pt modelId="{2DF06205-240A-4C88-8776-C979516F16C4}" type="parTrans" cxnId="{5895289E-940E-468A-8057-D42F8FA1B446}">
      <dgm:prSet/>
      <dgm:spPr/>
      <dgm:t>
        <a:bodyPr/>
        <a:lstStyle/>
        <a:p>
          <a:endParaRPr lang="en-US"/>
        </a:p>
      </dgm:t>
    </dgm:pt>
    <dgm:pt modelId="{2BFA1BFF-86C7-41C0-BA2D-4EE355158A97}" type="sibTrans" cxnId="{5895289E-940E-468A-8057-D42F8FA1B446}">
      <dgm:prSet/>
      <dgm:spPr/>
      <dgm:t>
        <a:bodyPr/>
        <a:lstStyle/>
        <a:p>
          <a:endParaRPr lang="en-US"/>
        </a:p>
      </dgm:t>
    </dgm:pt>
    <dgm:pt modelId="{5B9DB90F-E94A-400B-8DA7-10CDA06F87A9}">
      <dgm:prSet custT="1"/>
      <dgm:spPr/>
      <dgm:t>
        <a:bodyPr/>
        <a:lstStyle/>
        <a:p>
          <a:pPr marL="115888" marR="0" indent="-115888" defTabSz="914400" rtl="0" eaLnBrk="1" fontAlgn="auto" latinLnBrk="0" hangingPunct="1">
            <a:lnSpc>
              <a:spcPct val="100000"/>
            </a:lnSpc>
            <a:spcBef>
              <a:spcPts val="0"/>
            </a:spcBef>
            <a:spcAft>
              <a:spcPts val="0"/>
            </a:spcAft>
            <a:buClrTx/>
            <a:buSzTx/>
            <a:buFontTx/>
            <a:buNone/>
            <a:tabLst/>
            <a:defRPr/>
          </a:pPr>
          <a:r>
            <a:rPr lang="en-ZA" sz="1400" dirty="0" smtClean="0"/>
            <a:t>Eskom services 48.6% of domestic customers. </a:t>
          </a:r>
          <a:endParaRPr lang="en-ZA" sz="1400" dirty="0"/>
        </a:p>
      </dgm:t>
    </dgm:pt>
    <dgm:pt modelId="{6ABC8986-C22C-4F5F-898D-E33997D59978}" type="parTrans" cxnId="{BB381B7E-32E3-49E6-A27F-B88981F3E177}">
      <dgm:prSet/>
      <dgm:spPr/>
      <dgm:t>
        <a:bodyPr/>
        <a:lstStyle/>
        <a:p>
          <a:endParaRPr lang="en-GB"/>
        </a:p>
      </dgm:t>
    </dgm:pt>
    <dgm:pt modelId="{B887FCB7-0FED-491A-8EF4-34944AD1EA87}" type="sibTrans" cxnId="{BB381B7E-32E3-49E6-A27F-B88981F3E177}">
      <dgm:prSet/>
      <dgm:spPr/>
      <dgm:t>
        <a:bodyPr/>
        <a:lstStyle/>
        <a:p>
          <a:endParaRPr lang="en-GB"/>
        </a:p>
      </dgm:t>
    </dgm:pt>
    <dgm:pt modelId="{61B66337-885A-4DBA-A7D6-F39B5F971165}">
      <dgm:prSet custT="1"/>
      <dgm:spPr/>
      <dgm:t>
        <a:bodyPr/>
        <a:lstStyle/>
        <a:p>
          <a:pPr marL="461963" marR="0" indent="-230188" defTabSz="914400" rtl="0" eaLnBrk="1" fontAlgn="auto" latinLnBrk="0" hangingPunct="1">
            <a:lnSpc>
              <a:spcPct val="100000"/>
            </a:lnSpc>
            <a:spcBef>
              <a:spcPts val="0"/>
            </a:spcBef>
            <a:spcAft>
              <a:spcPts val="0"/>
            </a:spcAft>
            <a:buClrTx/>
            <a:buSzTx/>
            <a:buFontTx/>
            <a:buNone/>
            <a:tabLst/>
            <a:defRPr/>
          </a:pPr>
          <a:r>
            <a:rPr lang="en-ZA" sz="1200" b="0" i="0" dirty="0" smtClean="0"/>
            <a:t>This means municipalities loose this source of own revenue, and cannot use electricity cut-offs for credit control</a:t>
          </a:r>
          <a:endParaRPr lang="en-ZA" sz="1200" b="0" i="0" dirty="0"/>
        </a:p>
      </dgm:t>
    </dgm:pt>
    <dgm:pt modelId="{23364C72-39E4-4E95-9CEB-5F82D43670EE}" type="parTrans" cxnId="{2B06E76B-1A40-400B-A838-F5F09AD1DB4D}">
      <dgm:prSet/>
      <dgm:spPr/>
      <dgm:t>
        <a:bodyPr/>
        <a:lstStyle/>
        <a:p>
          <a:endParaRPr lang="en-GB"/>
        </a:p>
      </dgm:t>
    </dgm:pt>
    <dgm:pt modelId="{4B7336AF-F085-4C57-B382-47E6D0929592}" type="sibTrans" cxnId="{2B06E76B-1A40-400B-A838-F5F09AD1DB4D}">
      <dgm:prSet/>
      <dgm:spPr/>
      <dgm:t>
        <a:bodyPr/>
        <a:lstStyle/>
        <a:p>
          <a:endParaRPr lang="en-GB"/>
        </a:p>
      </dgm:t>
    </dgm:pt>
    <dgm:pt modelId="{363C2495-D736-4277-A884-11BAD0413736}">
      <dgm:prSet custT="1"/>
      <dgm:spPr/>
      <dgm:t>
        <a:bodyPr/>
        <a:lstStyle/>
        <a:p>
          <a:pPr marL="115888" marR="0" indent="-115888" defTabSz="622300" rtl="0" eaLnBrk="1" fontAlgn="auto" latinLnBrk="0" hangingPunct="1">
            <a:lnSpc>
              <a:spcPct val="90000"/>
            </a:lnSpc>
            <a:spcBef>
              <a:spcPct val="0"/>
            </a:spcBef>
            <a:spcAft>
              <a:spcPct val="15000"/>
            </a:spcAft>
            <a:buClrTx/>
            <a:buSzTx/>
            <a:buFontTx/>
            <a:buNone/>
            <a:tabLst/>
            <a:defRPr/>
          </a:pPr>
          <a:r>
            <a:rPr lang="en-US" sz="1400" dirty="0" smtClean="0"/>
            <a:t>Municipalities need to ring-fence the finances of electricity departments</a:t>
          </a:r>
          <a:endParaRPr lang="en-ZA" sz="1400" dirty="0" smtClean="0"/>
        </a:p>
      </dgm:t>
    </dgm:pt>
    <dgm:pt modelId="{11256EA9-6F5B-47B2-A681-1F30A24EFE4D}" type="parTrans" cxnId="{F7159FA1-8D0E-4821-968D-8415C2F88CAA}">
      <dgm:prSet/>
      <dgm:spPr/>
      <dgm:t>
        <a:bodyPr/>
        <a:lstStyle/>
        <a:p>
          <a:endParaRPr lang="en-GB"/>
        </a:p>
      </dgm:t>
    </dgm:pt>
    <dgm:pt modelId="{A1A546BA-B2E1-4987-A0C3-A793EF8D6979}" type="sibTrans" cxnId="{F7159FA1-8D0E-4821-968D-8415C2F88CAA}">
      <dgm:prSet/>
      <dgm:spPr/>
      <dgm:t>
        <a:bodyPr/>
        <a:lstStyle/>
        <a:p>
          <a:endParaRPr lang="en-GB"/>
        </a:p>
      </dgm:t>
    </dgm:pt>
    <dgm:pt modelId="{7C8F6242-87C4-478B-B16B-B915CD9A0A08}">
      <dgm:prSet custT="1"/>
      <dgm:spPr/>
      <dgm:t>
        <a:bodyPr/>
        <a:lstStyle/>
        <a:p>
          <a:pPr rtl="0"/>
          <a:r>
            <a:rPr lang="en-ZA" sz="1400" dirty="0" smtClean="0"/>
            <a:t>Price of electricity needs to increase to the level of the cost of new generation, so as to finance Eskom’s investments and facilitate IPP entrants into sector</a:t>
          </a:r>
          <a:endParaRPr lang="en-ZA" sz="1400" dirty="0"/>
        </a:p>
      </dgm:t>
    </dgm:pt>
    <dgm:pt modelId="{557E7439-7D38-4757-ABDF-4C731A602958}" type="parTrans" cxnId="{6210D1BD-4088-4088-8620-AFA25E8B7EB4}">
      <dgm:prSet/>
      <dgm:spPr/>
      <dgm:t>
        <a:bodyPr/>
        <a:lstStyle/>
        <a:p>
          <a:endParaRPr lang="en-GB"/>
        </a:p>
      </dgm:t>
    </dgm:pt>
    <dgm:pt modelId="{7496E9EF-905E-4505-A83E-7CDBB653284D}" type="sibTrans" cxnId="{6210D1BD-4088-4088-8620-AFA25E8B7EB4}">
      <dgm:prSet/>
      <dgm:spPr/>
      <dgm:t>
        <a:bodyPr/>
        <a:lstStyle/>
        <a:p>
          <a:endParaRPr lang="en-GB"/>
        </a:p>
      </dgm:t>
    </dgm:pt>
    <dgm:pt modelId="{AA2AD8D0-C0F9-4A49-8539-9727AD8480C6}" type="pres">
      <dgm:prSet presAssocID="{7774CA7A-DEEE-4650-88DB-0E7F8E8D3C2A}" presName="Name0" presStyleCnt="0">
        <dgm:presLayoutVars>
          <dgm:dir/>
          <dgm:animLvl val="lvl"/>
          <dgm:resizeHandles val="exact"/>
        </dgm:presLayoutVars>
      </dgm:prSet>
      <dgm:spPr/>
      <dgm:t>
        <a:bodyPr/>
        <a:lstStyle/>
        <a:p>
          <a:endParaRPr lang="en-ZA"/>
        </a:p>
      </dgm:t>
    </dgm:pt>
    <dgm:pt modelId="{93DAEB56-2DDC-4CA3-9F94-AB21C13F2B70}" type="pres">
      <dgm:prSet presAssocID="{34C64020-D4D4-4A26-B944-5FB10F6ED528}" presName="linNode" presStyleCnt="0"/>
      <dgm:spPr/>
    </dgm:pt>
    <dgm:pt modelId="{6D80CE15-8D9D-49AA-BF25-B5239EEB8696}" type="pres">
      <dgm:prSet presAssocID="{34C64020-D4D4-4A26-B944-5FB10F6ED528}" presName="parentText" presStyleLbl="node1" presStyleIdx="0" presStyleCnt="3" custScaleX="57748" custScaleY="57356" custLinFactNeighborX="-1398" custLinFactNeighborY="-81">
        <dgm:presLayoutVars>
          <dgm:chMax val="1"/>
          <dgm:bulletEnabled val="1"/>
        </dgm:presLayoutVars>
      </dgm:prSet>
      <dgm:spPr/>
      <dgm:t>
        <a:bodyPr/>
        <a:lstStyle/>
        <a:p>
          <a:endParaRPr lang="en-ZA"/>
        </a:p>
      </dgm:t>
    </dgm:pt>
    <dgm:pt modelId="{BF7C046A-6158-4A55-B566-E68F25C5B399}" type="pres">
      <dgm:prSet presAssocID="{34C64020-D4D4-4A26-B944-5FB10F6ED528}" presName="descendantText" presStyleLbl="alignAccFollowNode1" presStyleIdx="0" presStyleCnt="3" custScaleX="125450" custScaleY="72421">
        <dgm:presLayoutVars>
          <dgm:bulletEnabled val="1"/>
        </dgm:presLayoutVars>
      </dgm:prSet>
      <dgm:spPr/>
      <dgm:t>
        <a:bodyPr/>
        <a:lstStyle/>
        <a:p>
          <a:endParaRPr lang="en-ZA"/>
        </a:p>
      </dgm:t>
    </dgm:pt>
    <dgm:pt modelId="{1CE60E34-9A26-4F1A-8863-DF5C86F1A6CE}" type="pres">
      <dgm:prSet presAssocID="{83311D6F-187F-42D9-B143-E88755FE466B}" presName="sp" presStyleCnt="0"/>
      <dgm:spPr/>
    </dgm:pt>
    <dgm:pt modelId="{61B9750B-2068-4EF4-8433-027C1B6C3338}" type="pres">
      <dgm:prSet presAssocID="{97815893-74BF-4812-A4EF-6007C20AE40D}" presName="linNode" presStyleCnt="0"/>
      <dgm:spPr/>
    </dgm:pt>
    <dgm:pt modelId="{0E48324F-3408-4C54-A933-F776B24DC4F5}" type="pres">
      <dgm:prSet presAssocID="{97815893-74BF-4812-A4EF-6007C20AE40D}" presName="parentText" presStyleLbl="node1" presStyleIdx="1" presStyleCnt="3" custScaleX="57814" custScaleY="73815" custLinFactNeighborX="-20" custLinFactNeighborY="-50">
        <dgm:presLayoutVars>
          <dgm:chMax val="1"/>
          <dgm:bulletEnabled val="1"/>
        </dgm:presLayoutVars>
      </dgm:prSet>
      <dgm:spPr/>
      <dgm:t>
        <a:bodyPr/>
        <a:lstStyle/>
        <a:p>
          <a:endParaRPr lang="en-ZA"/>
        </a:p>
      </dgm:t>
    </dgm:pt>
    <dgm:pt modelId="{87327B69-8EEB-4301-8A62-C6FC82F2CA58}" type="pres">
      <dgm:prSet presAssocID="{97815893-74BF-4812-A4EF-6007C20AE40D}" presName="descendantText" presStyleLbl="alignAccFollowNode1" presStyleIdx="1" presStyleCnt="3" custScaleX="122092" custScaleY="87644">
        <dgm:presLayoutVars>
          <dgm:bulletEnabled val="1"/>
        </dgm:presLayoutVars>
      </dgm:prSet>
      <dgm:spPr/>
      <dgm:t>
        <a:bodyPr/>
        <a:lstStyle/>
        <a:p>
          <a:endParaRPr lang="en-ZA"/>
        </a:p>
      </dgm:t>
    </dgm:pt>
    <dgm:pt modelId="{230CBEC8-8335-44D8-BF21-25766D0A6168}" type="pres">
      <dgm:prSet presAssocID="{D374C4D1-9302-4FE6-8C2D-EB4EACB9085E}" presName="sp" presStyleCnt="0"/>
      <dgm:spPr/>
    </dgm:pt>
    <dgm:pt modelId="{2429E96F-059A-4318-8EEC-000A8CA684DD}" type="pres">
      <dgm:prSet presAssocID="{DAB940C3-CC06-4133-A773-AA3631A78BB2}" presName="linNode" presStyleCnt="0"/>
      <dgm:spPr/>
    </dgm:pt>
    <dgm:pt modelId="{C42B8478-5571-484F-AD0E-95241C27D393}" type="pres">
      <dgm:prSet presAssocID="{DAB940C3-CC06-4133-A773-AA3631A78BB2}" presName="parentText" presStyleLbl="node1" presStyleIdx="2" presStyleCnt="3" custScaleX="57759" custScaleY="51718">
        <dgm:presLayoutVars>
          <dgm:chMax val="1"/>
          <dgm:bulletEnabled val="1"/>
        </dgm:presLayoutVars>
      </dgm:prSet>
      <dgm:spPr/>
      <dgm:t>
        <a:bodyPr/>
        <a:lstStyle/>
        <a:p>
          <a:endParaRPr lang="en-US"/>
        </a:p>
      </dgm:t>
    </dgm:pt>
    <dgm:pt modelId="{BBC86F42-C7DB-4466-9757-14F05705893B}" type="pres">
      <dgm:prSet presAssocID="{DAB940C3-CC06-4133-A773-AA3631A78BB2}" presName="descendantText" presStyleLbl="alignAccFollowNode1" presStyleIdx="2" presStyleCnt="3" custScaleX="121811" custScaleY="65266">
        <dgm:presLayoutVars>
          <dgm:bulletEnabled val="1"/>
        </dgm:presLayoutVars>
      </dgm:prSet>
      <dgm:spPr/>
      <dgm:t>
        <a:bodyPr/>
        <a:lstStyle/>
        <a:p>
          <a:endParaRPr lang="en-US"/>
        </a:p>
      </dgm:t>
    </dgm:pt>
  </dgm:ptLst>
  <dgm:cxnLst>
    <dgm:cxn modelId="{F6AB710F-4C7C-4BC1-833E-ED7200E3C0D5}" type="presOf" srcId="{4632BA82-ABEB-4BB3-B891-D436FB5B585A}" destId="{87327B69-8EEB-4301-8A62-C6FC82F2CA58}" srcOrd="0" destOrd="0" presId="urn:microsoft.com/office/officeart/2005/8/layout/vList5"/>
    <dgm:cxn modelId="{0694BC23-E72C-47B4-ADF2-BAD195A4A630}" type="presOf" srcId="{678559EE-F98C-4FD9-9D00-4381B7B83256}" destId="{87327B69-8EEB-4301-8A62-C6FC82F2CA58}" srcOrd="0" destOrd="4" presId="urn:microsoft.com/office/officeart/2005/8/layout/vList5"/>
    <dgm:cxn modelId="{14BA463F-4D3D-46C8-A5D2-E52F1F4BA9BD}" srcId="{34C64020-D4D4-4A26-B944-5FB10F6ED528}" destId="{130E74E1-8955-4AFF-9A22-8299E80C02C6}" srcOrd="1" destOrd="0" parTransId="{DE141A4D-4954-4710-B9BF-2857AD30DB68}" sibTransId="{7FBB5A1D-9913-4A25-81BF-53D1C8E7212B}"/>
    <dgm:cxn modelId="{DED8165E-B09B-4D38-B8A2-6D2E7F394C2C}" type="presOf" srcId="{7774CA7A-DEEE-4650-88DB-0E7F8E8D3C2A}" destId="{AA2AD8D0-C0F9-4A49-8539-9727AD8480C6}" srcOrd="0" destOrd="0" presId="urn:microsoft.com/office/officeart/2005/8/layout/vList5"/>
    <dgm:cxn modelId="{BC54091D-39C9-4AE4-BBDD-96ED3E753859}" srcId="{34C64020-D4D4-4A26-B944-5FB10F6ED528}" destId="{AAD708B0-1DF6-4B41-9C40-B7EFF84A766D}" srcOrd="2" destOrd="0" parTransId="{2FF1DA67-D931-453E-BDCA-108F15A8A329}" sibTransId="{18DD6013-4C20-48F0-8E6D-21CAE43AD6D5}"/>
    <dgm:cxn modelId="{29610DDF-8C12-4C43-84BF-0B4E64752036}" type="presOf" srcId="{05DABF04-964E-4631-9994-BF7E1B498C23}" destId="{87327B69-8EEB-4301-8A62-C6FC82F2CA58}" srcOrd="0" destOrd="3" presId="urn:microsoft.com/office/officeart/2005/8/layout/vList5"/>
    <dgm:cxn modelId="{BB381B7E-32E3-49E6-A27F-B88981F3E177}" srcId="{97815893-74BF-4812-A4EF-6007C20AE40D}" destId="{5B9DB90F-E94A-400B-8DA7-10CDA06F87A9}" srcOrd="1" destOrd="0" parTransId="{6ABC8986-C22C-4F5F-898D-E33997D59978}" sibTransId="{B887FCB7-0FED-491A-8EF4-34944AD1EA87}"/>
    <dgm:cxn modelId="{2A087C7F-AD88-45F3-800C-72AA1F1BD573}" srcId="{05DABF04-964E-4631-9994-BF7E1B498C23}" destId="{678559EE-F98C-4FD9-9D00-4381B7B83256}" srcOrd="0" destOrd="0" parTransId="{C8AA8571-74AD-414A-9C5D-BDBB87590594}" sibTransId="{2E49FA5F-10EC-4B2F-BC1D-394EF50EB4E2}"/>
    <dgm:cxn modelId="{F7159FA1-8D0E-4821-968D-8415C2F88CAA}" srcId="{05DABF04-964E-4631-9994-BF7E1B498C23}" destId="{363C2495-D736-4277-A884-11BAD0413736}" srcOrd="1" destOrd="0" parTransId="{11256EA9-6F5B-47B2-A681-1F30A24EFE4D}" sibTransId="{A1A546BA-B2E1-4987-A0C3-A793EF8D6979}"/>
    <dgm:cxn modelId="{8330E201-1321-45D2-8B63-4785291D1A03}" type="presOf" srcId="{34C64020-D4D4-4A26-B944-5FB10F6ED528}" destId="{6D80CE15-8D9D-49AA-BF25-B5239EEB8696}" srcOrd="0" destOrd="0" presId="urn:microsoft.com/office/officeart/2005/8/layout/vList5"/>
    <dgm:cxn modelId="{FCA4B6E6-60D1-4D48-BDA7-85A65C2A0278}" srcId="{7774CA7A-DEEE-4650-88DB-0E7F8E8D3C2A}" destId="{DAB940C3-CC06-4133-A773-AA3631A78BB2}" srcOrd="2" destOrd="0" parTransId="{DC443B25-9FA1-48AB-9204-E83354577BAA}" sibTransId="{81EDFBBD-9BC8-4864-AA51-1717DA7916CC}"/>
    <dgm:cxn modelId="{2B06E76B-1A40-400B-A838-F5F09AD1DB4D}" srcId="{5B9DB90F-E94A-400B-8DA7-10CDA06F87A9}" destId="{61B66337-885A-4DBA-A7D6-F39B5F971165}" srcOrd="0" destOrd="0" parTransId="{23364C72-39E4-4E95-9CEB-5F82D43670EE}" sibTransId="{4B7336AF-F085-4C57-B382-47E6D0929592}"/>
    <dgm:cxn modelId="{5895289E-940E-468A-8057-D42F8FA1B446}" srcId="{DAB940C3-CC06-4133-A773-AA3631A78BB2}" destId="{1CA6F00F-2A14-42DE-9A73-E62701547E51}" srcOrd="2" destOrd="0" parTransId="{2DF06205-240A-4C88-8776-C979516F16C4}" sibTransId="{2BFA1BFF-86C7-41C0-BA2D-4EE355158A97}"/>
    <dgm:cxn modelId="{5DAB352E-69C0-4CDD-BFF3-A6CBAE4207C1}" srcId="{97815893-74BF-4812-A4EF-6007C20AE40D}" destId="{4632BA82-ABEB-4BB3-B891-D436FB5B585A}" srcOrd="0" destOrd="0" parTransId="{7C3BA9E1-8DC8-461E-B204-2FF8A38B574B}" sibTransId="{48AC0861-3132-463F-9DE6-B2EC19AD4D2F}"/>
    <dgm:cxn modelId="{C738D95C-AFC0-49C9-A731-39327E5308EA}" type="presOf" srcId="{97815893-74BF-4812-A4EF-6007C20AE40D}" destId="{0E48324F-3408-4C54-A933-F776B24DC4F5}" srcOrd="0" destOrd="0" presId="urn:microsoft.com/office/officeart/2005/8/layout/vList5"/>
    <dgm:cxn modelId="{2E777AB7-2698-4FFD-ABAF-FCC5948AFD2B}" srcId="{7774CA7A-DEEE-4650-88DB-0E7F8E8D3C2A}" destId="{97815893-74BF-4812-A4EF-6007C20AE40D}" srcOrd="1" destOrd="0" parTransId="{E8583D78-9167-45F8-9E76-156E92BFE7E8}" sibTransId="{D374C4D1-9302-4FE6-8C2D-EB4EACB9085E}"/>
    <dgm:cxn modelId="{3FD29775-96C2-44B4-90CF-D58AC6158BD6}" type="presOf" srcId="{130E74E1-8955-4AFF-9A22-8299E80C02C6}" destId="{BF7C046A-6158-4A55-B566-E68F25C5B399}" srcOrd="0" destOrd="1" presId="urn:microsoft.com/office/officeart/2005/8/layout/vList5"/>
    <dgm:cxn modelId="{49D85B2A-643F-4A4A-860A-652F8199C7EB}" type="presOf" srcId="{DAB940C3-CC06-4133-A773-AA3631A78BB2}" destId="{C42B8478-5571-484F-AD0E-95241C27D393}" srcOrd="0" destOrd="0" presId="urn:microsoft.com/office/officeart/2005/8/layout/vList5"/>
    <dgm:cxn modelId="{BD4707F4-DF4D-4C3E-8192-F31E992D4CCC}" type="presOf" srcId="{571C0DC7-92B0-4682-B8DD-64B6D65026D8}" destId="{BBC86F42-C7DB-4466-9757-14F05705893B}" srcOrd="0" destOrd="0" presId="urn:microsoft.com/office/officeart/2005/8/layout/vList5"/>
    <dgm:cxn modelId="{844E3527-8777-4C24-8AC8-2FCFCF70F509}" srcId="{97815893-74BF-4812-A4EF-6007C20AE40D}" destId="{05DABF04-964E-4631-9994-BF7E1B498C23}" srcOrd="2" destOrd="0" parTransId="{172715F5-EBE7-40F5-8C91-5989080DF1F0}" sibTransId="{EE36BB0D-0B58-4FB0-BFE1-8DF9E95F10F8}"/>
    <dgm:cxn modelId="{2D0BAF94-55BF-48B7-873F-F61C96B7A1BC}" type="presOf" srcId="{61B66337-885A-4DBA-A7D6-F39B5F971165}" destId="{87327B69-8EEB-4301-8A62-C6FC82F2CA58}" srcOrd="0" destOrd="2" presId="urn:microsoft.com/office/officeart/2005/8/layout/vList5"/>
    <dgm:cxn modelId="{2A8D07EB-D6A2-4386-8ED9-AADD9D613C0C}" type="presOf" srcId="{363C2495-D736-4277-A884-11BAD0413736}" destId="{87327B69-8EEB-4301-8A62-C6FC82F2CA58}" srcOrd="0" destOrd="5" presId="urn:microsoft.com/office/officeart/2005/8/layout/vList5"/>
    <dgm:cxn modelId="{22EDD7F7-576D-48F1-ACFE-AB1627606D08}" srcId="{DAB940C3-CC06-4133-A773-AA3631A78BB2}" destId="{571C0DC7-92B0-4682-B8DD-64B6D65026D8}" srcOrd="0" destOrd="0" parTransId="{6C50AF47-3348-4F01-9D68-D44EF03E2929}" sibTransId="{40775AE6-85CE-4FBC-A364-75A89160EA07}"/>
    <dgm:cxn modelId="{3D3F131C-9DC6-460C-827C-563591E93D99}" type="presOf" srcId="{5B9DB90F-E94A-400B-8DA7-10CDA06F87A9}" destId="{87327B69-8EEB-4301-8A62-C6FC82F2CA58}" srcOrd="0" destOrd="1" presId="urn:microsoft.com/office/officeart/2005/8/layout/vList5"/>
    <dgm:cxn modelId="{4DE99676-A5C4-42E4-90A8-32135F19B940}" type="presOf" srcId="{1CA6F00F-2A14-42DE-9A73-E62701547E51}" destId="{BBC86F42-C7DB-4466-9757-14F05705893B}" srcOrd="0" destOrd="2" presId="urn:microsoft.com/office/officeart/2005/8/layout/vList5"/>
    <dgm:cxn modelId="{8070D079-9F93-4474-9F52-1A4C941C5A85}" type="presOf" srcId="{AAD708B0-1DF6-4B41-9C40-B7EFF84A766D}" destId="{BF7C046A-6158-4A55-B566-E68F25C5B399}" srcOrd="0" destOrd="2" presId="urn:microsoft.com/office/officeart/2005/8/layout/vList5"/>
    <dgm:cxn modelId="{2631B419-EE83-42E3-8ED5-CF5BB9718E62}" srcId="{34C64020-D4D4-4A26-B944-5FB10F6ED528}" destId="{8E9BE663-FA7A-4819-BCE8-AE2744EBD710}" srcOrd="0" destOrd="0" parTransId="{31E57239-C9AE-4DEB-8A0A-72F5982B06CD}" sibTransId="{66770DDE-A208-4267-B5C7-B4C0C0B711BB}"/>
    <dgm:cxn modelId="{6210D1BD-4088-4088-8620-AFA25E8B7EB4}" srcId="{DAB940C3-CC06-4133-A773-AA3631A78BB2}" destId="{7C8F6242-87C4-478B-B16B-B915CD9A0A08}" srcOrd="1" destOrd="0" parTransId="{557E7439-7D38-4757-ABDF-4C731A602958}" sibTransId="{7496E9EF-905E-4505-A83E-7CDBB653284D}"/>
    <dgm:cxn modelId="{BB8AE53D-E061-4E81-A0A0-527D11999D79}" srcId="{7774CA7A-DEEE-4650-88DB-0E7F8E8D3C2A}" destId="{34C64020-D4D4-4A26-B944-5FB10F6ED528}" srcOrd="0" destOrd="0" parTransId="{7D549178-475A-4C6D-B579-2DB9682C1891}" sibTransId="{83311D6F-187F-42D9-B143-E88755FE466B}"/>
    <dgm:cxn modelId="{7E11222A-2414-4AD8-AA65-8AEF122C924B}" type="presOf" srcId="{7C8F6242-87C4-478B-B16B-B915CD9A0A08}" destId="{BBC86F42-C7DB-4466-9757-14F05705893B}" srcOrd="0" destOrd="1" presId="urn:microsoft.com/office/officeart/2005/8/layout/vList5"/>
    <dgm:cxn modelId="{73D541EA-B8AB-4E58-9C9F-984C95B8664E}" type="presOf" srcId="{8E9BE663-FA7A-4819-BCE8-AE2744EBD710}" destId="{BF7C046A-6158-4A55-B566-E68F25C5B399}" srcOrd="0" destOrd="0" presId="urn:microsoft.com/office/officeart/2005/8/layout/vList5"/>
    <dgm:cxn modelId="{4C40355A-785D-4789-B099-6EB9EC798539}" type="presParOf" srcId="{AA2AD8D0-C0F9-4A49-8539-9727AD8480C6}" destId="{93DAEB56-2DDC-4CA3-9F94-AB21C13F2B70}" srcOrd="0" destOrd="0" presId="urn:microsoft.com/office/officeart/2005/8/layout/vList5"/>
    <dgm:cxn modelId="{B5871D64-5308-4B16-91FB-7ABC8AAC55A4}" type="presParOf" srcId="{93DAEB56-2DDC-4CA3-9F94-AB21C13F2B70}" destId="{6D80CE15-8D9D-49AA-BF25-B5239EEB8696}" srcOrd="0" destOrd="0" presId="urn:microsoft.com/office/officeart/2005/8/layout/vList5"/>
    <dgm:cxn modelId="{8BBA83D8-0E10-478A-86FE-523E8A1C690B}" type="presParOf" srcId="{93DAEB56-2DDC-4CA3-9F94-AB21C13F2B70}" destId="{BF7C046A-6158-4A55-B566-E68F25C5B399}" srcOrd="1" destOrd="0" presId="urn:microsoft.com/office/officeart/2005/8/layout/vList5"/>
    <dgm:cxn modelId="{49ECCA26-3AF1-4131-9D6F-E912315173B3}" type="presParOf" srcId="{AA2AD8D0-C0F9-4A49-8539-9727AD8480C6}" destId="{1CE60E34-9A26-4F1A-8863-DF5C86F1A6CE}" srcOrd="1" destOrd="0" presId="urn:microsoft.com/office/officeart/2005/8/layout/vList5"/>
    <dgm:cxn modelId="{69C69150-EA75-4A00-8DB0-815A1931FE43}" type="presParOf" srcId="{AA2AD8D0-C0F9-4A49-8539-9727AD8480C6}" destId="{61B9750B-2068-4EF4-8433-027C1B6C3338}" srcOrd="2" destOrd="0" presId="urn:microsoft.com/office/officeart/2005/8/layout/vList5"/>
    <dgm:cxn modelId="{271B68C9-EF16-4B62-B3E7-C360C91B7ABE}" type="presParOf" srcId="{61B9750B-2068-4EF4-8433-027C1B6C3338}" destId="{0E48324F-3408-4C54-A933-F776B24DC4F5}" srcOrd="0" destOrd="0" presId="urn:microsoft.com/office/officeart/2005/8/layout/vList5"/>
    <dgm:cxn modelId="{A111EFCD-D4E0-4CAA-A0DC-6642A0791F89}" type="presParOf" srcId="{61B9750B-2068-4EF4-8433-027C1B6C3338}" destId="{87327B69-8EEB-4301-8A62-C6FC82F2CA58}" srcOrd="1" destOrd="0" presId="urn:microsoft.com/office/officeart/2005/8/layout/vList5"/>
    <dgm:cxn modelId="{E2A2AD65-D945-42C3-8F49-33DBC64C0B95}" type="presParOf" srcId="{AA2AD8D0-C0F9-4A49-8539-9727AD8480C6}" destId="{230CBEC8-8335-44D8-BF21-25766D0A6168}" srcOrd="3" destOrd="0" presId="urn:microsoft.com/office/officeart/2005/8/layout/vList5"/>
    <dgm:cxn modelId="{A3D24AD0-C19E-4B84-B54C-04A4BFD76532}" type="presParOf" srcId="{AA2AD8D0-C0F9-4A49-8539-9727AD8480C6}" destId="{2429E96F-059A-4318-8EEC-000A8CA684DD}" srcOrd="4" destOrd="0" presId="urn:microsoft.com/office/officeart/2005/8/layout/vList5"/>
    <dgm:cxn modelId="{DD73D878-1888-492E-84F4-6E18B92B77C3}" type="presParOf" srcId="{2429E96F-059A-4318-8EEC-000A8CA684DD}" destId="{C42B8478-5571-484F-AD0E-95241C27D393}" srcOrd="0" destOrd="0" presId="urn:microsoft.com/office/officeart/2005/8/layout/vList5"/>
    <dgm:cxn modelId="{36EA1B33-0F8B-487A-91C2-FC72644044CE}" type="presParOf" srcId="{2429E96F-059A-4318-8EEC-000A8CA684DD}" destId="{BBC86F42-C7DB-4466-9757-14F05705893B}"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60B691EC-0181-4296-AC6F-F06299342CD2}"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AFE4D7A8-40B8-46CF-A72A-D013D59E86B7}">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State of public roads managed by provinces and  municipalities</a:t>
          </a:r>
          <a:endParaRPr lang="en-ZA" dirty="0"/>
        </a:p>
      </dgm:t>
    </dgm:pt>
    <dgm:pt modelId="{EA405F85-21C7-4573-8F1A-F6C3005EC5D8}" type="parTrans" cxnId="{3D346918-D8B8-47BE-BE60-D935571F1BF9}">
      <dgm:prSet/>
      <dgm:spPr/>
      <dgm:t>
        <a:bodyPr/>
        <a:lstStyle/>
        <a:p>
          <a:endParaRPr lang="en-ZA"/>
        </a:p>
      </dgm:t>
    </dgm:pt>
    <dgm:pt modelId="{FDCE894D-3B7B-483F-AFEC-07D461757E0C}" type="sibTrans" cxnId="{3D346918-D8B8-47BE-BE60-D935571F1BF9}">
      <dgm:prSet/>
      <dgm:spPr/>
      <dgm:t>
        <a:bodyPr/>
        <a:lstStyle/>
        <a:p>
          <a:endParaRPr lang="en-ZA"/>
        </a:p>
      </dgm:t>
    </dgm:pt>
    <dgm:pt modelId="{B613ED43-20B5-437A-A0F2-075A0312442B}">
      <dgm:prSet/>
      <dgm:spPr/>
      <dgm:t>
        <a:bodyPr/>
        <a:lstStyle/>
        <a:p>
          <a:pPr rtl="0"/>
          <a:endParaRPr lang="en-ZA" dirty="0"/>
        </a:p>
      </dgm:t>
    </dgm:pt>
    <dgm:pt modelId="{CA7C2494-43B5-44E2-927B-726EF9C3545D}" type="parTrans" cxnId="{95DC1608-71A6-4555-9898-4BBEC54FE905}">
      <dgm:prSet/>
      <dgm:spPr/>
      <dgm:t>
        <a:bodyPr/>
        <a:lstStyle/>
        <a:p>
          <a:endParaRPr lang="en-ZA"/>
        </a:p>
      </dgm:t>
    </dgm:pt>
    <dgm:pt modelId="{31B2FE4C-6405-4B0D-A87F-6EADF19CA170}" type="sibTrans" cxnId="{95DC1608-71A6-4555-9898-4BBEC54FE905}">
      <dgm:prSet/>
      <dgm:spPr/>
      <dgm:t>
        <a:bodyPr/>
        <a:lstStyle/>
        <a:p>
          <a:endParaRPr lang="en-ZA"/>
        </a:p>
      </dgm:t>
    </dgm:pt>
    <dgm:pt modelId="{DDE9621C-1ECB-4636-B8D6-A322F4572C1D}">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Challenges faced by municipalities</a:t>
          </a:r>
          <a:endParaRPr lang="en-ZA" dirty="0"/>
        </a:p>
      </dgm:t>
    </dgm:pt>
    <dgm:pt modelId="{7495722E-659C-4E7E-84FA-E9B05F367929}" type="parTrans" cxnId="{87F801BD-5DFD-4FE5-820E-8FE00430DA8C}">
      <dgm:prSet/>
      <dgm:spPr/>
      <dgm:t>
        <a:bodyPr/>
        <a:lstStyle/>
        <a:p>
          <a:endParaRPr lang="en-ZA"/>
        </a:p>
      </dgm:t>
    </dgm:pt>
    <dgm:pt modelId="{B15AAF36-753D-48DC-BCB6-F6C244B55ED1}" type="sibTrans" cxnId="{87F801BD-5DFD-4FE5-820E-8FE00430DA8C}">
      <dgm:prSet/>
      <dgm:spPr/>
      <dgm:t>
        <a:bodyPr/>
        <a:lstStyle/>
        <a:p>
          <a:endParaRPr lang="en-ZA"/>
        </a:p>
      </dgm:t>
    </dgm:pt>
    <dgm:pt modelId="{4E1F7164-C529-4E1B-87F8-F0259E613CCC}">
      <dgm:prSet/>
      <dgm:spPr/>
      <dgm:t>
        <a:bodyPr/>
        <a:lstStyle/>
        <a:p>
          <a:pPr marL="346075" indent="-288925" rtl="0"/>
          <a:r>
            <a:rPr lang="en-ZA" dirty="0" smtClean="0"/>
            <a:t>Focus on new infrastructure at the expense of maintenance</a:t>
          </a:r>
          <a:endParaRPr lang="en-ZA" dirty="0"/>
        </a:p>
      </dgm:t>
    </dgm:pt>
    <dgm:pt modelId="{8F8BD5BB-AB8C-43EF-BE95-C4A2C1080EB8}" type="parTrans" cxnId="{BADA65C2-66EC-4EFA-BBA6-A629CE03B978}">
      <dgm:prSet/>
      <dgm:spPr/>
      <dgm:t>
        <a:bodyPr/>
        <a:lstStyle/>
        <a:p>
          <a:endParaRPr lang="en-ZA"/>
        </a:p>
      </dgm:t>
    </dgm:pt>
    <dgm:pt modelId="{DC87E4EC-3DB1-40DB-BD88-118D34D89A54}" type="sibTrans" cxnId="{BADA65C2-66EC-4EFA-BBA6-A629CE03B978}">
      <dgm:prSet/>
      <dgm:spPr/>
      <dgm:t>
        <a:bodyPr/>
        <a:lstStyle/>
        <a:p>
          <a:endParaRPr lang="en-ZA"/>
        </a:p>
      </dgm:t>
    </dgm:pt>
    <dgm:pt modelId="{B43311FE-C90C-4A5F-9B7E-7B9B9CD9F2A4}">
      <dgm:prSet/>
      <dgm:spPr/>
      <dgm:t>
        <a:bodyPr/>
        <a:lstStyle/>
        <a:p>
          <a:pPr marL="346075" indent="-288925" rtl="0"/>
          <a:r>
            <a:rPr lang="en-ZA" dirty="0" smtClean="0"/>
            <a:t>Maintenance is regarded to be a discretionary expenditure</a:t>
          </a:r>
          <a:endParaRPr lang="en-ZA" dirty="0"/>
        </a:p>
      </dgm:t>
    </dgm:pt>
    <dgm:pt modelId="{64E717C3-8E64-4EFF-8719-FE15021A081A}" type="parTrans" cxnId="{8C1CC9BD-A553-4AC8-B2A4-A88AE50757EB}">
      <dgm:prSet/>
      <dgm:spPr/>
      <dgm:t>
        <a:bodyPr/>
        <a:lstStyle/>
        <a:p>
          <a:endParaRPr lang="en-GB"/>
        </a:p>
      </dgm:t>
    </dgm:pt>
    <dgm:pt modelId="{44F72573-9DBD-404C-98E5-501A3303AA73}" type="sibTrans" cxnId="{8C1CC9BD-A553-4AC8-B2A4-A88AE50757EB}">
      <dgm:prSet/>
      <dgm:spPr/>
      <dgm:t>
        <a:bodyPr/>
        <a:lstStyle/>
        <a:p>
          <a:endParaRPr lang="en-GB"/>
        </a:p>
      </dgm:t>
    </dgm:pt>
    <dgm:pt modelId="{1802A296-44BC-4A3C-B7E8-CB056A31AB97}">
      <dgm:prSet/>
      <dgm:spPr/>
      <dgm:t>
        <a:bodyPr/>
        <a:lstStyle/>
        <a:p>
          <a:pPr marL="346075" indent="-288925" rtl="0"/>
          <a:r>
            <a:rPr lang="en-ZA" dirty="0" smtClean="0"/>
            <a:t>Poor integration of housing and transport developments</a:t>
          </a:r>
          <a:endParaRPr lang="en-ZA" dirty="0"/>
        </a:p>
      </dgm:t>
    </dgm:pt>
    <dgm:pt modelId="{C8A37261-F399-4325-B532-9C07D55FCF20}" type="parTrans" cxnId="{BFA66197-0DB6-446A-8F45-02260922CD97}">
      <dgm:prSet/>
      <dgm:spPr/>
      <dgm:t>
        <a:bodyPr/>
        <a:lstStyle/>
        <a:p>
          <a:endParaRPr lang="en-GB"/>
        </a:p>
      </dgm:t>
    </dgm:pt>
    <dgm:pt modelId="{8608D545-40C1-4216-8E5B-82A6B036821B}" type="sibTrans" cxnId="{BFA66197-0DB6-446A-8F45-02260922CD97}">
      <dgm:prSet/>
      <dgm:spPr/>
      <dgm:t>
        <a:bodyPr/>
        <a:lstStyle/>
        <a:p>
          <a:endParaRPr lang="en-GB"/>
        </a:p>
      </dgm:t>
    </dgm:pt>
    <dgm:pt modelId="{6DB5902C-3AD2-4557-AC3A-7D79C8E546C3}">
      <dgm:prSet/>
      <dgm:spPr/>
      <dgm:t>
        <a:bodyPr/>
        <a:lstStyle/>
        <a:p>
          <a:pPr marL="346075" indent="-288925" rtl="0"/>
          <a:r>
            <a:rPr lang="en-ZA" dirty="0" smtClean="0"/>
            <a:t>Poor co-ordination of road excavations</a:t>
          </a:r>
          <a:endParaRPr lang="en-ZA" dirty="0"/>
        </a:p>
      </dgm:t>
    </dgm:pt>
    <dgm:pt modelId="{88D943C9-F625-4854-96BE-2BEA64C8B3D2}" type="parTrans" cxnId="{A7C8DFFB-E286-43FE-B1B1-D7FBC7CB0334}">
      <dgm:prSet/>
      <dgm:spPr/>
      <dgm:t>
        <a:bodyPr/>
        <a:lstStyle/>
        <a:p>
          <a:endParaRPr lang="en-GB"/>
        </a:p>
      </dgm:t>
    </dgm:pt>
    <dgm:pt modelId="{5CD3DB51-9BDE-4060-9D04-DDCD80DD59F9}" type="sibTrans" cxnId="{A7C8DFFB-E286-43FE-B1B1-D7FBC7CB0334}">
      <dgm:prSet/>
      <dgm:spPr/>
      <dgm:t>
        <a:bodyPr/>
        <a:lstStyle/>
        <a:p>
          <a:endParaRPr lang="en-GB"/>
        </a:p>
      </dgm:t>
    </dgm:pt>
    <dgm:pt modelId="{2BB8F81D-11EC-4C5F-B849-6908E3AC846D}">
      <dgm:prSet/>
      <dgm:spPr/>
      <dgm:t>
        <a:bodyPr/>
        <a:lstStyle/>
        <a:p>
          <a:pPr marL="346075" indent="-288925" rtl="0"/>
          <a:r>
            <a:rPr lang="en-ZA" dirty="0" smtClean="0"/>
            <a:t>Loss of key technical staff</a:t>
          </a:r>
          <a:endParaRPr lang="en-ZA" dirty="0"/>
        </a:p>
      </dgm:t>
    </dgm:pt>
    <dgm:pt modelId="{6E2877BC-137B-4E34-AC3B-EF8B3CD5EEDE}" type="parTrans" cxnId="{F396D534-7800-4D19-B233-856BC6705F15}">
      <dgm:prSet/>
      <dgm:spPr/>
      <dgm:t>
        <a:bodyPr/>
        <a:lstStyle/>
        <a:p>
          <a:endParaRPr lang="en-GB"/>
        </a:p>
      </dgm:t>
    </dgm:pt>
    <dgm:pt modelId="{4D3239A9-8765-4528-BD61-50FC3E0228C7}" type="sibTrans" cxnId="{F396D534-7800-4D19-B233-856BC6705F15}">
      <dgm:prSet/>
      <dgm:spPr/>
      <dgm:t>
        <a:bodyPr/>
        <a:lstStyle/>
        <a:p>
          <a:endParaRPr lang="en-GB"/>
        </a:p>
      </dgm:t>
    </dgm:pt>
    <dgm:pt modelId="{BDE9CC25-E6E7-4570-BAC5-3C29CD56F195}">
      <dgm:prSet/>
      <dgm:spPr/>
      <dgm:t>
        <a:bodyPr/>
        <a:lstStyle/>
        <a:p>
          <a:pPr marL="346075" indent="-288925" rtl="0"/>
          <a:r>
            <a:rPr lang="en-ZA" dirty="0" smtClean="0"/>
            <a:t>Lack of asset lifecycle planning</a:t>
          </a:r>
          <a:endParaRPr lang="en-ZA" dirty="0"/>
        </a:p>
      </dgm:t>
    </dgm:pt>
    <dgm:pt modelId="{951A63C1-B947-4E05-88FE-05193F12EE42}" type="parTrans" cxnId="{F1DB9C56-DE71-4910-A595-7D7C5A8D1878}">
      <dgm:prSet/>
      <dgm:spPr/>
      <dgm:t>
        <a:bodyPr/>
        <a:lstStyle/>
        <a:p>
          <a:endParaRPr lang="en-GB"/>
        </a:p>
      </dgm:t>
    </dgm:pt>
    <dgm:pt modelId="{490731EE-09BE-4614-AABA-25DBDE3473FD}" type="sibTrans" cxnId="{F1DB9C56-DE71-4910-A595-7D7C5A8D1878}">
      <dgm:prSet/>
      <dgm:spPr/>
      <dgm:t>
        <a:bodyPr/>
        <a:lstStyle/>
        <a:p>
          <a:endParaRPr lang="en-GB"/>
        </a:p>
      </dgm:t>
    </dgm:pt>
    <dgm:pt modelId="{64F830D3-FAA4-4C73-AF7E-BB8F7B33BED5}">
      <dgm:prSet/>
      <dgm:spPr/>
      <dgm:t>
        <a:bodyPr/>
        <a:lstStyle/>
        <a:p>
          <a:pPr marL="346075" indent="-288925" rtl="0"/>
          <a:r>
            <a:rPr lang="en-ZA" dirty="0" smtClean="0"/>
            <a:t>Co-ordination and strengthening of public transport</a:t>
          </a:r>
          <a:endParaRPr lang="en-ZA" dirty="0"/>
        </a:p>
      </dgm:t>
    </dgm:pt>
    <dgm:pt modelId="{CB8F0085-D571-44B2-945A-4187D72F1A48}" type="parTrans" cxnId="{44799525-B88D-46DB-84D7-4AF43ABE81E2}">
      <dgm:prSet/>
      <dgm:spPr/>
      <dgm:t>
        <a:bodyPr/>
        <a:lstStyle/>
        <a:p>
          <a:endParaRPr lang="en-GB"/>
        </a:p>
      </dgm:t>
    </dgm:pt>
    <dgm:pt modelId="{89F00D53-A9E0-4B7D-8E47-7914BD11E41F}" type="sibTrans" cxnId="{44799525-B88D-46DB-84D7-4AF43ABE81E2}">
      <dgm:prSet/>
      <dgm:spPr/>
      <dgm:t>
        <a:bodyPr/>
        <a:lstStyle/>
        <a:p>
          <a:endParaRPr lang="en-GB"/>
        </a:p>
      </dgm:t>
    </dgm:pt>
    <dgm:pt modelId="{554699A8-2FF6-4E03-9329-C31A13AEA9B4}" type="pres">
      <dgm:prSet presAssocID="{60B691EC-0181-4296-AC6F-F06299342CD2}" presName="Name0" presStyleCnt="0">
        <dgm:presLayoutVars>
          <dgm:dir/>
          <dgm:animLvl val="lvl"/>
          <dgm:resizeHandles val="exact"/>
        </dgm:presLayoutVars>
      </dgm:prSet>
      <dgm:spPr/>
      <dgm:t>
        <a:bodyPr/>
        <a:lstStyle/>
        <a:p>
          <a:endParaRPr lang="en-ZA"/>
        </a:p>
      </dgm:t>
    </dgm:pt>
    <dgm:pt modelId="{32575E61-ED04-4346-A4FC-093DF022C368}" type="pres">
      <dgm:prSet presAssocID="{AFE4D7A8-40B8-46CF-A72A-D013D59E86B7}" presName="linNode" presStyleCnt="0"/>
      <dgm:spPr/>
    </dgm:pt>
    <dgm:pt modelId="{616AB372-399C-4C44-91B9-F3F7E5EEF6C9}" type="pres">
      <dgm:prSet presAssocID="{AFE4D7A8-40B8-46CF-A72A-D013D59E86B7}" presName="parentText" presStyleLbl="node1" presStyleIdx="0" presStyleCnt="2" custScaleX="61144" custLinFactNeighborX="-7060">
        <dgm:presLayoutVars>
          <dgm:chMax val="1"/>
          <dgm:bulletEnabled val="1"/>
        </dgm:presLayoutVars>
      </dgm:prSet>
      <dgm:spPr/>
      <dgm:t>
        <a:bodyPr/>
        <a:lstStyle/>
        <a:p>
          <a:endParaRPr lang="en-ZA"/>
        </a:p>
      </dgm:t>
    </dgm:pt>
    <dgm:pt modelId="{6B86D523-E18A-4775-BC0B-A936A0A4005F}" type="pres">
      <dgm:prSet presAssocID="{AFE4D7A8-40B8-46CF-A72A-D013D59E86B7}" presName="descendantText" presStyleLbl="alignAccFollowNode1" presStyleIdx="0" presStyleCnt="2" custScaleX="123385" custScaleY="125006">
        <dgm:presLayoutVars>
          <dgm:bulletEnabled val="1"/>
        </dgm:presLayoutVars>
      </dgm:prSet>
      <dgm:spPr/>
      <dgm:t>
        <a:bodyPr/>
        <a:lstStyle/>
        <a:p>
          <a:endParaRPr lang="en-ZA"/>
        </a:p>
      </dgm:t>
    </dgm:pt>
    <dgm:pt modelId="{6AA9E350-5A7C-4476-939D-F3E1C0F27639}" type="pres">
      <dgm:prSet presAssocID="{FDCE894D-3B7B-483F-AFEC-07D461757E0C}" presName="sp" presStyleCnt="0"/>
      <dgm:spPr/>
    </dgm:pt>
    <dgm:pt modelId="{F39DA8B4-8F93-44B9-83E5-1FACDF4752BC}" type="pres">
      <dgm:prSet presAssocID="{DDE9621C-1ECB-4636-B8D6-A322F4572C1D}" presName="linNode" presStyleCnt="0"/>
      <dgm:spPr/>
    </dgm:pt>
    <dgm:pt modelId="{2833F7A7-F706-4CEE-AC1B-B4248EFAC3F2}" type="pres">
      <dgm:prSet presAssocID="{DDE9621C-1ECB-4636-B8D6-A322F4572C1D}" presName="parentText" presStyleLbl="node1" presStyleIdx="1" presStyleCnt="2" custScaleX="60973" custScaleY="85631" custLinFactNeighborX="-678" custLinFactNeighborY="512">
        <dgm:presLayoutVars>
          <dgm:chMax val="1"/>
          <dgm:bulletEnabled val="1"/>
        </dgm:presLayoutVars>
      </dgm:prSet>
      <dgm:spPr/>
      <dgm:t>
        <a:bodyPr/>
        <a:lstStyle/>
        <a:p>
          <a:endParaRPr lang="en-ZA"/>
        </a:p>
      </dgm:t>
    </dgm:pt>
    <dgm:pt modelId="{6F9DDE24-54AC-4D94-A8D5-B0B3CE1D42BB}" type="pres">
      <dgm:prSet presAssocID="{DDE9621C-1ECB-4636-B8D6-A322F4572C1D}" presName="descendantText" presStyleLbl="alignAccFollowNode1" presStyleIdx="1" presStyleCnt="2" custScaleX="123092" custScaleY="107305">
        <dgm:presLayoutVars>
          <dgm:bulletEnabled val="1"/>
        </dgm:presLayoutVars>
      </dgm:prSet>
      <dgm:spPr/>
      <dgm:t>
        <a:bodyPr/>
        <a:lstStyle/>
        <a:p>
          <a:endParaRPr lang="en-ZA"/>
        </a:p>
      </dgm:t>
    </dgm:pt>
  </dgm:ptLst>
  <dgm:cxnLst>
    <dgm:cxn modelId="{647896C1-7354-40BB-822F-77A23E0C0B63}" type="presOf" srcId="{DDE9621C-1ECB-4636-B8D6-A322F4572C1D}" destId="{2833F7A7-F706-4CEE-AC1B-B4248EFAC3F2}" srcOrd="0" destOrd="0" presId="urn:microsoft.com/office/officeart/2005/8/layout/vList5"/>
    <dgm:cxn modelId="{F801ADC1-5AC4-46F4-9AEA-9CEB24A6F354}" type="presOf" srcId="{4E1F7164-C529-4E1B-87F8-F0259E613CCC}" destId="{6F9DDE24-54AC-4D94-A8D5-B0B3CE1D42BB}" srcOrd="0" destOrd="0" presId="urn:microsoft.com/office/officeart/2005/8/layout/vList5"/>
    <dgm:cxn modelId="{16537AB5-654F-4B5A-9900-A3A83ACAF018}" type="presOf" srcId="{60B691EC-0181-4296-AC6F-F06299342CD2}" destId="{554699A8-2FF6-4E03-9329-C31A13AEA9B4}" srcOrd="0" destOrd="0" presId="urn:microsoft.com/office/officeart/2005/8/layout/vList5"/>
    <dgm:cxn modelId="{FBF59B26-F0DE-4951-B678-DB79C770C40C}" type="presOf" srcId="{B613ED43-20B5-437A-A0F2-075A0312442B}" destId="{6B86D523-E18A-4775-BC0B-A936A0A4005F}" srcOrd="0" destOrd="0" presId="urn:microsoft.com/office/officeart/2005/8/layout/vList5"/>
    <dgm:cxn modelId="{B42EC452-E4F0-4DF0-B06C-E1BE7138FE78}" type="presOf" srcId="{B43311FE-C90C-4A5F-9B7E-7B9B9CD9F2A4}" destId="{6F9DDE24-54AC-4D94-A8D5-B0B3CE1D42BB}" srcOrd="0" destOrd="1" presId="urn:microsoft.com/office/officeart/2005/8/layout/vList5"/>
    <dgm:cxn modelId="{95DC1608-71A6-4555-9898-4BBEC54FE905}" srcId="{AFE4D7A8-40B8-46CF-A72A-D013D59E86B7}" destId="{B613ED43-20B5-437A-A0F2-075A0312442B}" srcOrd="0" destOrd="0" parTransId="{CA7C2494-43B5-44E2-927B-726EF9C3545D}" sibTransId="{31B2FE4C-6405-4B0D-A87F-6EADF19CA170}"/>
    <dgm:cxn modelId="{974E446A-9D12-4D8E-8317-3F2FC2805FB9}" type="presOf" srcId="{BDE9CC25-E6E7-4570-BAC5-3C29CD56F195}" destId="{6F9DDE24-54AC-4D94-A8D5-B0B3CE1D42BB}" srcOrd="0" destOrd="5" presId="urn:microsoft.com/office/officeart/2005/8/layout/vList5"/>
    <dgm:cxn modelId="{F1DB9C56-DE71-4910-A595-7D7C5A8D1878}" srcId="{DDE9621C-1ECB-4636-B8D6-A322F4572C1D}" destId="{BDE9CC25-E6E7-4570-BAC5-3C29CD56F195}" srcOrd="5" destOrd="0" parTransId="{951A63C1-B947-4E05-88FE-05193F12EE42}" sibTransId="{490731EE-09BE-4614-AABA-25DBDE3473FD}"/>
    <dgm:cxn modelId="{2BD52249-DD0A-4B09-A115-C2B29B04F2F9}" type="presOf" srcId="{AFE4D7A8-40B8-46CF-A72A-D013D59E86B7}" destId="{616AB372-399C-4C44-91B9-F3F7E5EEF6C9}" srcOrd="0" destOrd="0" presId="urn:microsoft.com/office/officeart/2005/8/layout/vList5"/>
    <dgm:cxn modelId="{F9337816-25F4-41A7-BF2A-7A77F181CCEC}" type="presOf" srcId="{6DB5902C-3AD2-4557-AC3A-7D79C8E546C3}" destId="{6F9DDE24-54AC-4D94-A8D5-B0B3CE1D42BB}" srcOrd="0" destOrd="3" presId="urn:microsoft.com/office/officeart/2005/8/layout/vList5"/>
    <dgm:cxn modelId="{87F801BD-5DFD-4FE5-820E-8FE00430DA8C}" srcId="{60B691EC-0181-4296-AC6F-F06299342CD2}" destId="{DDE9621C-1ECB-4636-B8D6-A322F4572C1D}" srcOrd="1" destOrd="0" parTransId="{7495722E-659C-4E7E-84FA-E9B05F367929}" sibTransId="{B15AAF36-753D-48DC-BCB6-F6C244B55ED1}"/>
    <dgm:cxn modelId="{A7C8DFFB-E286-43FE-B1B1-D7FBC7CB0334}" srcId="{DDE9621C-1ECB-4636-B8D6-A322F4572C1D}" destId="{6DB5902C-3AD2-4557-AC3A-7D79C8E546C3}" srcOrd="3" destOrd="0" parTransId="{88D943C9-F625-4854-96BE-2BEA64C8B3D2}" sibTransId="{5CD3DB51-9BDE-4060-9D04-DDCD80DD59F9}"/>
    <dgm:cxn modelId="{5408723C-4BEA-47CE-85BA-32FB8AFD9113}" type="presOf" srcId="{2BB8F81D-11EC-4C5F-B849-6908E3AC846D}" destId="{6F9DDE24-54AC-4D94-A8D5-B0B3CE1D42BB}" srcOrd="0" destOrd="4" presId="urn:microsoft.com/office/officeart/2005/8/layout/vList5"/>
    <dgm:cxn modelId="{8C1CC9BD-A553-4AC8-B2A4-A88AE50757EB}" srcId="{DDE9621C-1ECB-4636-B8D6-A322F4572C1D}" destId="{B43311FE-C90C-4A5F-9B7E-7B9B9CD9F2A4}" srcOrd="1" destOrd="0" parTransId="{64E717C3-8E64-4EFF-8719-FE15021A081A}" sibTransId="{44F72573-9DBD-404C-98E5-501A3303AA73}"/>
    <dgm:cxn modelId="{BADA65C2-66EC-4EFA-BBA6-A629CE03B978}" srcId="{DDE9621C-1ECB-4636-B8D6-A322F4572C1D}" destId="{4E1F7164-C529-4E1B-87F8-F0259E613CCC}" srcOrd="0" destOrd="0" parTransId="{8F8BD5BB-AB8C-43EF-BE95-C4A2C1080EB8}" sibTransId="{DC87E4EC-3DB1-40DB-BD88-118D34D89A54}"/>
    <dgm:cxn modelId="{BFA66197-0DB6-446A-8F45-02260922CD97}" srcId="{DDE9621C-1ECB-4636-B8D6-A322F4572C1D}" destId="{1802A296-44BC-4A3C-B7E8-CB056A31AB97}" srcOrd="2" destOrd="0" parTransId="{C8A37261-F399-4325-B532-9C07D55FCF20}" sibTransId="{8608D545-40C1-4216-8E5B-82A6B036821B}"/>
    <dgm:cxn modelId="{D4C87FB1-5B92-4B31-B83F-510950B98C0E}" type="presOf" srcId="{1802A296-44BC-4A3C-B7E8-CB056A31AB97}" destId="{6F9DDE24-54AC-4D94-A8D5-B0B3CE1D42BB}" srcOrd="0" destOrd="2" presId="urn:microsoft.com/office/officeart/2005/8/layout/vList5"/>
    <dgm:cxn modelId="{3D346918-D8B8-47BE-BE60-D935571F1BF9}" srcId="{60B691EC-0181-4296-AC6F-F06299342CD2}" destId="{AFE4D7A8-40B8-46CF-A72A-D013D59E86B7}" srcOrd="0" destOrd="0" parTransId="{EA405F85-21C7-4573-8F1A-F6C3005EC5D8}" sibTransId="{FDCE894D-3B7B-483F-AFEC-07D461757E0C}"/>
    <dgm:cxn modelId="{F396D534-7800-4D19-B233-856BC6705F15}" srcId="{DDE9621C-1ECB-4636-B8D6-A322F4572C1D}" destId="{2BB8F81D-11EC-4C5F-B849-6908E3AC846D}" srcOrd="4" destOrd="0" parTransId="{6E2877BC-137B-4E34-AC3B-EF8B3CD5EEDE}" sibTransId="{4D3239A9-8765-4528-BD61-50FC3E0228C7}"/>
    <dgm:cxn modelId="{44799525-B88D-46DB-84D7-4AF43ABE81E2}" srcId="{DDE9621C-1ECB-4636-B8D6-A322F4572C1D}" destId="{64F830D3-FAA4-4C73-AF7E-BB8F7B33BED5}" srcOrd="6" destOrd="0" parTransId="{CB8F0085-D571-44B2-945A-4187D72F1A48}" sibTransId="{89F00D53-A9E0-4B7D-8E47-7914BD11E41F}"/>
    <dgm:cxn modelId="{71752497-A5EE-4F83-981A-D6B0B51B1ABC}" type="presOf" srcId="{64F830D3-FAA4-4C73-AF7E-BB8F7B33BED5}" destId="{6F9DDE24-54AC-4D94-A8D5-B0B3CE1D42BB}" srcOrd="0" destOrd="6" presId="urn:microsoft.com/office/officeart/2005/8/layout/vList5"/>
    <dgm:cxn modelId="{E7F8EC92-ED75-46E0-B3D0-89D7FC327E09}" type="presParOf" srcId="{554699A8-2FF6-4E03-9329-C31A13AEA9B4}" destId="{32575E61-ED04-4346-A4FC-093DF022C368}" srcOrd="0" destOrd="0" presId="urn:microsoft.com/office/officeart/2005/8/layout/vList5"/>
    <dgm:cxn modelId="{BCD6032B-4D7E-4C89-9568-1C5AAF83F37F}" type="presParOf" srcId="{32575E61-ED04-4346-A4FC-093DF022C368}" destId="{616AB372-399C-4C44-91B9-F3F7E5EEF6C9}" srcOrd="0" destOrd="0" presId="urn:microsoft.com/office/officeart/2005/8/layout/vList5"/>
    <dgm:cxn modelId="{E7D4FB41-F5D9-4791-913F-03AF74C4F48F}" type="presParOf" srcId="{32575E61-ED04-4346-A4FC-093DF022C368}" destId="{6B86D523-E18A-4775-BC0B-A936A0A4005F}" srcOrd="1" destOrd="0" presId="urn:microsoft.com/office/officeart/2005/8/layout/vList5"/>
    <dgm:cxn modelId="{DCFB7C37-3D8D-455C-9413-9694FB454E6F}" type="presParOf" srcId="{554699A8-2FF6-4E03-9329-C31A13AEA9B4}" destId="{6AA9E350-5A7C-4476-939D-F3E1C0F27639}" srcOrd="1" destOrd="0" presId="urn:microsoft.com/office/officeart/2005/8/layout/vList5"/>
    <dgm:cxn modelId="{D9D75BD8-4664-407C-95F0-F88FEACCD648}" type="presParOf" srcId="{554699A8-2FF6-4E03-9329-C31A13AEA9B4}" destId="{F39DA8B4-8F93-44B9-83E5-1FACDF4752BC}" srcOrd="2" destOrd="0" presId="urn:microsoft.com/office/officeart/2005/8/layout/vList5"/>
    <dgm:cxn modelId="{80A2BB94-EE31-44F5-BF7A-285C78DD112A}" type="presParOf" srcId="{F39DA8B4-8F93-44B9-83E5-1FACDF4752BC}" destId="{2833F7A7-F706-4CEE-AC1B-B4248EFAC3F2}" srcOrd="0" destOrd="0" presId="urn:microsoft.com/office/officeart/2005/8/layout/vList5"/>
    <dgm:cxn modelId="{79A16F63-1C86-43F7-AA1F-2DD02CD27F43}" type="presParOf" srcId="{F39DA8B4-8F93-44B9-83E5-1FACDF4752BC}" destId="{6F9DDE24-54AC-4D94-A8D5-B0B3CE1D42BB}"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C5099F1A-18C1-408E-9DA8-3ACD05B04D5D}"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6C79345E-51C3-48AD-B533-9788046C22E3}">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Metros capital expenditure on roads</a:t>
          </a:r>
          <a:endParaRPr lang="en-ZA" dirty="0"/>
        </a:p>
      </dgm:t>
    </dgm:pt>
    <dgm:pt modelId="{4CE57E45-14F6-4823-942B-1534E7C9798C}" type="parTrans" cxnId="{F2DC74B9-D7D8-473C-A7EF-5AF425CA1420}">
      <dgm:prSet/>
      <dgm:spPr/>
      <dgm:t>
        <a:bodyPr/>
        <a:lstStyle/>
        <a:p>
          <a:endParaRPr lang="en-ZA"/>
        </a:p>
      </dgm:t>
    </dgm:pt>
    <dgm:pt modelId="{9BEEEEE2-E74A-462B-89E5-CEC25E7E1A3C}" type="sibTrans" cxnId="{F2DC74B9-D7D8-473C-A7EF-5AF425CA1420}">
      <dgm:prSet/>
      <dgm:spPr/>
      <dgm:t>
        <a:bodyPr/>
        <a:lstStyle/>
        <a:p>
          <a:endParaRPr lang="en-ZA"/>
        </a:p>
      </dgm:t>
    </dgm:pt>
    <dgm:pt modelId="{56267B2B-7372-422B-A556-33E5AEEDACAA}">
      <dgm:prSet/>
      <dgm:spPr/>
      <dgm:t>
        <a:bodyPr/>
        <a:lstStyle/>
        <a:p>
          <a:pPr rtl="0"/>
          <a:endParaRPr lang="en-ZA" dirty="0"/>
        </a:p>
      </dgm:t>
    </dgm:pt>
    <dgm:pt modelId="{4B6DCC71-5F72-4B4F-A918-9D820ECA5D6B}" type="parTrans" cxnId="{768DDA9C-A9B0-4DF9-A384-22BEBBF6C742}">
      <dgm:prSet/>
      <dgm:spPr/>
      <dgm:t>
        <a:bodyPr/>
        <a:lstStyle/>
        <a:p>
          <a:endParaRPr lang="en-ZA"/>
        </a:p>
      </dgm:t>
    </dgm:pt>
    <dgm:pt modelId="{122EC9DA-454E-4918-ADC1-75C411792E4C}" type="sibTrans" cxnId="{768DDA9C-A9B0-4DF9-A384-22BEBBF6C742}">
      <dgm:prSet/>
      <dgm:spPr/>
      <dgm:t>
        <a:bodyPr/>
        <a:lstStyle/>
        <a:p>
          <a:endParaRPr lang="en-ZA"/>
        </a:p>
      </dgm:t>
    </dgm:pt>
    <dgm:pt modelId="{F8CC063D-B190-4D2F-B6FF-777DF34B1285}">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State of metro roads</a:t>
          </a:r>
          <a:endParaRPr lang="en-ZA" dirty="0"/>
        </a:p>
      </dgm:t>
    </dgm:pt>
    <dgm:pt modelId="{9358D949-32ED-48C8-91EE-8FDDD5168762}" type="parTrans" cxnId="{C4EEB6E0-5EBF-4A52-8F69-AD4E4BE0476C}">
      <dgm:prSet/>
      <dgm:spPr/>
      <dgm:t>
        <a:bodyPr/>
        <a:lstStyle/>
        <a:p>
          <a:endParaRPr lang="en-ZA"/>
        </a:p>
      </dgm:t>
    </dgm:pt>
    <dgm:pt modelId="{B58F9650-4ECA-4375-B5BB-CCA28A7102AD}" type="sibTrans" cxnId="{C4EEB6E0-5EBF-4A52-8F69-AD4E4BE0476C}">
      <dgm:prSet/>
      <dgm:spPr/>
      <dgm:t>
        <a:bodyPr/>
        <a:lstStyle/>
        <a:p>
          <a:endParaRPr lang="en-ZA"/>
        </a:p>
      </dgm:t>
    </dgm:pt>
    <dgm:pt modelId="{0C0ADE03-6710-4C6C-9F1A-D272316F46F3}">
      <dgm:prSet/>
      <dgm:spPr/>
      <dgm:t>
        <a:bodyPr/>
        <a:lstStyle/>
        <a:p>
          <a:pPr rtl="0"/>
          <a:endParaRPr lang="en-ZA" dirty="0"/>
        </a:p>
      </dgm:t>
    </dgm:pt>
    <dgm:pt modelId="{8F161244-2620-4695-8B8B-370937B83DC6}" type="parTrans" cxnId="{47730B61-9CD7-459E-855A-7BA18854C892}">
      <dgm:prSet/>
      <dgm:spPr/>
      <dgm:t>
        <a:bodyPr/>
        <a:lstStyle/>
        <a:p>
          <a:endParaRPr lang="en-ZA"/>
        </a:p>
      </dgm:t>
    </dgm:pt>
    <dgm:pt modelId="{75726E92-6C85-49E7-96A9-7B160174D24E}" type="sibTrans" cxnId="{47730B61-9CD7-459E-855A-7BA18854C892}">
      <dgm:prSet/>
      <dgm:spPr/>
      <dgm:t>
        <a:bodyPr/>
        <a:lstStyle/>
        <a:p>
          <a:endParaRPr lang="en-ZA"/>
        </a:p>
      </dgm:t>
    </dgm:pt>
    <dgm:pt modelId="{DB26B428-2147-4183-A077-E9FBC2ECC396}" type="pres">
      <dgm:prSet presAssocID="{C5099F1A-18C1-408E-9DA8-3ACD05B04D5D}" presName="Name0" presStyleCnt="0">
        <dgm:presLayoutVars>
          <dgm:dir/>
          <dgm:animLvl val="lvl"/>
          <dgm:resizeHandles val="exact"/>
        </dgm:presLayoutVars>
      </dgm:prSet>
      <dgm:spPr/>
      <dgm:t>
        <a:bodyPr/>
        <a:lstStyle/>
        <a:p>
          <a:endParaRPr lang="en-ZA"/>
        </a:p>
      </dgm:t>
    </dgm:pt>
    <dgm:pt modelId="{B7F252B7-9DCB-47BC-8CA5-C2C17C0838E4}" type="pres">
      <dgm:prSet presAssocID="{F8CC063D-B190-4D2F-B6FF-777DF34B1285}" presName="linNode" presStyleCnt="0"/>
      <dgm:spPr/>
      <dgm:t>
        <a:bodyPr/>
        <a:lstStyle/>
        <a:p>
          <a:endParaRPr lang="en-US"/>
        </a:p>
      </dgm:t>
    </dgm:pt>
    <dgm:pt modelId="{A9EFC5E7-E621-4C8F-922F-3D9704C562C8}" type="pres">
      <dgm:prSet presAssocID="{F8CC063D-B190-4D2F-B6FF-777DF34B1285}" presName="parentText" presStyleLbl="node1" presStyleIdx="0" presStyleCnt="2" custScaleX="62319" custScaleY="125539" custLinFactNeighborX="-15741" custLinFactNeighborY="-2">
        <dgm:presLayoutVars>
          <dgm:chMax val="1"/>
          <dgm:bulletEnabled val="1"/>
        </dgm:presLayoutVars>
      </dgm:prSet>
      <dgm:spPr/>
      <dgm:t>
        <a:bodyPr/>
        <a:lstStyle/>
        <a:p>
          <a:endParaRPr lang="en-ZA"/>
        </a:p>
      </dgm:t>
    </dgm:pt>
    <dgm:pt modelId="{5E8AD505-906A-473B-8700-637A08C9A775}" type="pres">
      <dgm:prSet presAssocID="{F8CC063D-B190-4D2F-B6FF-777DF34B1285}" presName="descendantText" presStyleLbl="alignAccFollowNode1" presStyleIdx="0" presStyleCnt="2" custScaleX="133789" custScaleY="154868">
        <dgm:presLayoutVars>
          <dgm:bulletEnabled val="1"/>
        </dgm:presLayoutVars>
      </dgm:prSet>
      <dgm:spPr/>
      <dgm:t>
        <a:bodyPr/>
        <a:lstStyle/>
        <a:p>
          <a:endParaRPr lang="en-ZA"/>
        </a:p>
      </dgm:t>
    </dgm:pt>
    <dgm:pt modelId="{B4EC8391-77BD-4151-948C-62B3031C014F}" type="pres">
      <dgm:prSet presAssocID="{B58F9650-4ECA-4375-B5BB-CCA28A7102AD}" presName="sp" presStyleCnt="0"/>
      <dgm:spPr/>
    </dgm:pt>
    <dgm:pt modelId="{C1B4473A-C7C6-4736-BF76-0C402B8CF32A}" type="pres">
      <dgm:prSet presAssocID="{6C79345E-51C3-48AD-B533-9788046C22E3}" presName="linNode" presStyleCnt="0"/>
      <dgm:spPr/>
      <dgm:t>
        <a:bodyPr/>
        <a:lstStyle/>
        <a:p>
          <a:endParaRPr lang="en-US"/>
        </a:p>
      </dgm:t>
    </dgm:pt>
    <dgm:pt modelId="{EA1D66FB-76B7-4B03-8A2A-895B96684C4F}" type="pres">
      <dgm:prSet presAssocID="{6C79345E-51C3-48AD-B533-9788046C22E3}" presName="parentText" presStyleLbl="node1" presStyleIdx="1" presStyleCnt="2" custScaleX="62274" custScaleY="116371" custLinFactNeighborX="-15741" custLinFactNeighborY="-2">
        <dgm:presLayoutVars>
          <dgm:chMax val="1"/>
          <dgm:bulletEnabled val="1"/>
        </dgm:presLayoutVars>
      </dgm:prSet>
      <dgm:spPr/>
      <dgm:t>
        <a:bodyPr/>
        <a:lstStyle/>
        <a:p>
          <a:endParaRPr lang="en-ZA"/>
        </a:p>
      </dgm:t>
    </dgm:pt>
    <dgm:pt modelId="{5849656F-C103-4045-A398-BDFC614FAEB4}" type="pres">
      <dgm:prSet presAssocID="{6C79345E-51C3-48AD-B533-9788046C22E3}" presName="descendantText" presStyleLbl="alignAccFollowNode1" presStyleIdx="1" presStyleCnt="2" custScaleX="133789" custScaleY="145440">
        <dgm:presLayoutVars>
          <dgm:bulletEnabled val="1"/>
        </dgm:presLayoutVars>
      </dgm:prSet>
      <dgm:spPr/>
      <dgm:t>
        <a:bodyPr/>
        <a:lstStyle/>
        <a:p>
          <a:endParaRPr lang="en-ZA"/>
        </a:p>
      </dgm:t>
    </dgm:pt>
  </dgm:ptLst>
  <dgm:cxnLst>
    <dgm:cxn modelId="{47730B61-9CD7-459E-855A-7BA18854C892}" srcId="{F8CC063D-B190-4D2F-B6FF-777DF34B1285}" destId="{0C0ADE03-6710-4C6C-9F1A-D272316F46F3}" srcOrd="0" destOrd="0" parTransId="{8F161244-2620-4695-8B8B-370937B83DC6}" sibTransId="{75726E92-6C85-49E7-96A9-7B160174D24E}"/>
    <dgm:cxn modelId="{E738E2AC-3AC6-4052-84D1-B955EEFA0C1E}" type="presOf" srcId="{F8CC063D-B190-4D2F-B6FF-777DF34B1285}" destId="{A9EFC5E7-E621-4C8F-922F-3D9704C562C8}" srcOrd="0" destOrd="0" presId="urn:microsoft.com/office/officeart/2005/8/layout/vList5"/>
    <dgm:cxn modelId="{22212539-FDBD-4CAF-81C2-895A33BF43BA}" type="presOf" srcId="{6C79345E-51C3-48AD-B533-9788046C22E3}" destId="{EA1D66FB-76B7-4B03-8A2A-895B96684C4F}" srcOrd="0" destOrd="0" presId="urn:microsoft.com/office/officeart/2005/8/layout/vList5"/>
    <dgm:cxn modelId="{76001168-0506-4376-902B-E33FD76981F9}" type="presOf" srcId="{56267B2B-7372-422B-A556-33E5AEEDACAA}" destId="{5849656F-C103-4045-A398-BDFC614FAEB4}" srcOrd="0" destOrd="0" presId="urn:microsoft.com/office/officeart/2005/8/layout/vList5"/>
    <dgm:cxn modelId="{F2DC74B9-D7D8-473C-A7EF-5AF425CA1420}" srcId="{C5099F1A-18C1-408E-9DA8-3ACD05B04D5D}" destId="{6C79345E-51C3-48AD-B533-9788046C22E3}" srcOrd="1" destOrd="0" parTransId="{4CE57E45-14F6-4823-942B-1534E7C9798C}" sibTransId="{9BEEEEE2-E74A-462B-89E5-CEC25E7E1A3C}"/>
    <dgm:cxn modelId="{C62B5CA3-A33B-4AB2-8DF0-C4E68907D669}" type="presOf" srcId="{C5099F1A-18C1-408E-9DA8-3ACD05B04D5D}" destId="{DB26B428-2147-4183-A077-E9FBC2ECC396}" srcOrd="0" destOrd="0" presId="urn:microsoft.com/office/officeart/2005/8/layout/vList5"/>
    <dgm:cxn modelId="{C4EEB6E0-5EBF-4A52-8F69-AD4E4BE0476C}" srcId="{C5099F1A-18C1-408E-9DA8-3ACD05B04D5D}" destId="{F8CC063D-B190-4D2F-B6FF-777DF34B1285}" srcOrd="0" destOrd="0" parTransId="{9358D949-32ED-48C8-91EE-8FDDD5168762}" sibTransId="{B58F9650-4ECA-4375-B5BB-CCA28A7102AD}"/>
    <dgm:cxn modelId="{22A2D0D7-456D-4C1B-9EFA-C12A39313A8B}" type="presOf" srcId="{0C0ADE03-6710-4C6C-9F1A-D272316F46F3}" destId="{5E8AD505-906A-473B-8700-637A08C9A775}" srcOrd="0" destOrd="0" presId="urn:microsoft.com/office/officeart/2005/8/layout/vList5"/>
    <dgm:cxn modelId="{768DDA9C-A9B0-4DF9-A384-22BEBBF6C742}" srcId="{6C79345E-51C3-48AD-B533-9788046C22E3}" destId="{56267B2B-7372-422B-A556-33E5AEEDACAA}" srcOrd="0" destOrd="0" parTransId="{4B6DCC71-5F72-4B4F-A918-9D820ECA5D6B}" sibTransId="{122EC9DA-454E-4918-ADC1-75C411792E4C}"/>
    <dgm:cxn modelId="{1EC373F9-BB7C-45BE-A531-7BB8D81414F8}" type="presParOf" srcId="{DB26B428-2147-4183-A077-E9FBC2ECC396}" destId="{B7F252B7-9DCB-47BC-8CA5-C2C17C0838E4}" srcOrd="0" destOrd="0" presId="urn:microsoft.com/office/officeart/2005/8/layout/vList5"/>
    <dgm:cxn modelId="{3535323D-88B3-44B0-9228-902710BD8285}" type="presParOf" srcId="{B7F252B7-9DCB-47BC-8CA5-C2C17C0838E4}" destId="{A9EFC5E7-E621-4C8F-922F-3D9704C562C8}" srcOrd="0" destOrd="0" presId="urn:microsoft.com/office/officeart/2005/8/layout/vList5"/>
    <dgm:cxn modelId="{854E6113-0C9A-4958-9CF4-2BCE3753D5FC}" type="presParOf" srcId="{B7F252B7-9DCB-47BC-8CA5-C2C17C0838E4}" destId="{5E8AD505-906A-473B-8700-637A08C9A775}" srcOrd="1" destOrd="0" presId="urn:microsoft.com/office/officeart/2005/8/layout/vList5"/>
    <dgm:cxn modelId="{BC59BF99-C239-4DD2-997A-3EE496E20ADC}" type="presParOf" srcId="{DB26B428-2147-4183-A077-E9FBC2ECC396}" destId="{B4EC8391-77BD-4151-948C-62B3031C014F}" srcOrd="1" destOrd="0" presId="urn:microsoft.com/office/officeart/2005/8/layout/vList5"/>
    <dgm:cxn modelId="{6DB51911-AC6C-4E99-B850-6CB386DC5614}" type="presParOf" srcId="{DB26B428-2147-4183-A077-E9FBC2ECC396}" destId="{C1B4473A-C7C6-4736-BF76-0C402B8CF32A}" srcOrd="2" destOrd="0" presId="urn:microsoft.com/office/officeart/2005/8/layout/vList5"/>
    <dgm:cxn modelId="{852A1600-652E-482C-80B0-5AB227FA0B1D}" type="presParOf" srcId="{C1B4473A-C7C6-4736-BF76-0C402B8CF32A}" destId="{EA1D66FB-76B7-4B03-8A2A-895B96684C4F}" srcOrd="0" destOrd="0" presId="urn:microsoft.com/office/officeart/2005/8/layout/vList5"/>
    <dgm:cxn modelId="{89AC6771-A45B-4471-AB5A-08CD7933BC00}" type="presParOf" srcId="{C1B4473A-C7C6-4736-BF76-0C402B8CF32A}" destId="{5849656F-C103-4045-A398-BDFC614FAEB4}"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60B691EC-0181-4296-AC6F-F06299342CD2}"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AFE4D7A8-40B8-46CF-A72A-D013D59E86B7}">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Expanding access to solid waste services</a:t>
          </a:r>
          <a:endParaRPr lang="en-ZA" dirty="0"/>
        </a:p>
      </dgm:t>
    </dgm:pt>
    <dgm:pt modelId="{EA405F85-21C7-4573-8F1A-F6C3005EC5D8}" type="parTrans" cxnId="{3D346918-D8B8-47BE-BE60-D935571F1BF9}">
      <dgm:prSet/>
      <dgm:spPr/>
      <dgm:t>
        <a:bodyPr/>
        <a:lstStyle/>
        <a:p>
          <a:endParaRPr lang="en-ZA"/>
        </a:p>
      </dgm:t>
    </dgm:pt>
    <dgm:pt modelId="{FDCE894D-3B7B-483F-AFEC-07D461757E0C}" type="sibTrans" cxnId="{3D346918-D8B8-47BE-BE60-D935571F1BF9}">
      <dgm:prSet/>
      <dgm:spPr/>
      <dgm:t>
        <a:bodyPr/>
        <a:lstStyle/>
        <a:p>
          <a:endParaRPr lang="en-ZA"/>
        </a:p>
      </dgm:t>
    </dgm:pt>
    <dgm:pt modelId="{B613ED43-20B5-437A-A0F2-075A0312442B}">
      <dgm:prSet/>
      <dgm:spPr/>
      <dgm:t>
        <a:bodyPr/>
        <a:lstStyle/>
        <a:p>
          <a:pPr rtl="0"/>
          <a:endParaRPr lang="en-ZA" dirty="0"/>
        </a:p>
      </dgm:t>
    </dgm:pt>
    <dgm:pt modelId="{CA7C2494-43B5-44E2-927B-726EF9C3545D}" type="parTrans" cxnId="{95DC1608-71A6-4555-9898-4BBEC54FE905}">
      <dgm:prSet/>
      <dgm:spPr/>
      <dgm:t>
        <a:bodyPr/>
        <a:lstStyle/>
        <a:p>
          <a:endParaRPr lang="en-ZA"/>
        </a:p>
      </dgm:t>
    </dgm:pt>
    <dgm:pt modelId="{31B2FE4C-6405-4B0D-A87F-6EADF19CA170}" type="sibTrans" cxnId="{95DC1608-71A6-4555-9898-4BBEC54FE905}">
      <dgm:prSet/>
      <dgm:spPr/>
      <dgm:t>
        <a:bodyPr/>
        <a:lstStyle/>
        <a:p>
          <a:endParaRPr lang="en-ZA"/>
        </a:p>
      </dgm:t>
    </dgm:pt>
    <dgm:pt modelId="{DDE9621C-1ECB-4636-B8D6-A322F4572C1D}">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Expenditure is growing strongly</a:t>
          </a:r>
          <a:endParaRPr lang="en-ZA" dirty="0"/>
        </a:p>
      </dgm:t>
    </dgm:pt>
    <dgm:pt modelId="{7495722E-659C-4E7E-84FA-E9B05F367929}" type="parTrans" cxnId="{87F801BD-5DFD-4FE5-820E-8FE00430DA8C}">
      <dgm:prSet/>
      <dgm:spPr/>
      <dgm:t>
        <a:bodyPr/>
        <a:lstStyle/>
        <a:p>
          <a:endParaRPr lang="en-ZA"/>
        </a:p>
      </dgm:t>
    </dgm:pt>
    <dgm:pt modelId="{B15AAF36-753D-48DC-BCB6-F6C244B55ED1}" type="sibTrans" cxnId="{87F801BD-5DFD-4FE5-820E-8FE00430DA8C}">
      <dgm:prSet/>
      <dgm:spPr/>
      <dgm:t>
        <a:bodyPr/>
        <a:lstStyle/>
        <a:p>
          <a:endParaRPr lang="en-ZA"/>
        </a:p>
      </dgm:t>
    </dgm:pt>
    <dgm:pt modelId="{4E1F7164-C529-4E1B-87F8-F0259E613CCC}">
      <dgm:prSet/>
      <dgm:spPr/>
      <dgm:t>
        <a:bodyPr/>
        <a:lstStyle/>
        <a:p>
          <a:pPr rtl="0"/>
          <a:r>
            <a:rPr lang="en-ZA" dirty="0" smtClean="0"/>
            <a:t>Operating expenditure has increased from R3.6bn in 2006/07 to R7.3bn in 2009/10</a:t>
          </a:r>
          <a:endParaRPr lang="en-ZA" dirty="0"/>
        </a:p>
      </dgm:t>
    </dgm:pt>
    <dgm:pt modelId="{8F8BD5BB-AB8C-43EF-BE95-C4A2C1080EB8}" type="parTrans" cxnId="{BADA65C2-66EC-4EFA-BBA6-A629CE03B978}">
      <dgm:prSet/>
      <dgm:spPr/>
      <dgm:t>
        <a:bodyPr/>
        <a:lstStyle/>
        <a:p>
          <a:endParaRPr lang="en-ZA"/>
        </a:p>
      </dgm:t>
    </dgm:pt>
    <dgm:pt modelId="{DC87E4EC-3DB1-40DB-BD88-118D34D89A54}" type="sibTrans" cxnId="{BADA65C2-66EC-4EFA-BBA6-A629CE03B978}">
      <dgm:prSet/>
      <dgm:spPr/>
      <dgm:t>
        <a:bodyPr/>
        <a:lstStyle/>
        <a:p>
          <a:endParaRPr lang="en-ZA"/>
        </a:p>
      </dgm:t>
    </dgm:pt>
    <dgm:pt modelId="{878580C6-EDAE-4ED0-BBFF-5E217B5462F6}">
      <dgm:prSet/>
      <dgm:spPr/>
      <dgm:t>
        <a:bodyPr/>
        <a:lstStyle/>
        <a:p>
          <a:pPr rtl="0"/>
          <a:r>
            <a:rPr lang="en-ZA" dirty="0" smtClean="0"/>
            <a:t>Capital spending has increased from R118m in 2006/07 to R951m in 2009/10</a:t>
          </a:r>
          <a:endParaRPr lang="en-ZA" dirty="0"/>
        </a:p>
      </dgm:t>
    </dgm:pt>
    <dgm:pt modelId="{BA8A534B-91EE-47A2-87B3-E7D0B9687559}" type="parTrans" cxnId="{AA596608-3FA4-4713-8C9D-CC2079163F71}">
      <dgm:prSet/>
      <dgm:spPr/>
      <dgm:t>
        <a:bodyPr/>
        <a:lstStyle/>
        <a:p>
          <a:endParaRPr lang="en-GB"/>
        </a:p>
      </dgm:t>
    </dgm:pt>
    <dgm:pt modelId="{6D575B34-16ED-4C3B-A150-A68BD3A8A029}" type="sibTrans" cxnId="{AA596608-3FA4-4713-8C9D-CC2079163F71}">
      <dgm:prSet/>
      <dgm:spPr/>
      <dgm:t>
        <a:bodyPr/>
        <a:lstStyle/>
        <a:p>
          <a:endParaRPr lang="en-GB"/>
        </a:p>
      </dgm:t>
    </dgm:pt>
    <dgm:pt modelId="{9BEF590E-36DD-4045-BF88-C1DD4FC23642}">
      <dgm:prSet/>
      <dgm:spPr/>
      <dgm:t>
        <a:bodyPr/>
        <a:lstStyle/>
        <a:p>
          <a:pPr rtl="0"/>
          <a:r>
            <a:rPr lang="en-ZA" dirty="0" smtClean="0"/>
            <a:t>The increase in capital spending is over 100% per annum, but is still short of what is required</a:t>
          </a:r>
          <a:endParaRPr lang="en-ZA" dirty="0"/>
        </a:p>
      </dgm:t>
    </dgm:pt>
    <dgm:pt modelId="{9A60AAC0-42CF-4B74-8A5E-6FF6BB0A8B95}" type="parTrans" cxnId="{2BA78124-B633-4C4E-ADEF-28DCC9E7215C}">
      <dgm:prSet/>
      <dgm:spPr/>
      <dgm:t>
        <a:bodyPr/>
        <a:lstStyle/>
        <a:p>
          <a:endParaRPr lang="en-GB"/>
        </a:p>
      </dgm:t>
    </dgm:pt>
    <dgm:pt modelId="{33DABC18-5946-4883-A237-844B7AAB245D}" type="sibTrans" cxnId="{2BA78124-B633-4C4E-ADEF-28DCC9E7215C}">
      <dgm:prSet/>
      <dgm:spPr/>
      <dgm:t>
        <a:bodyPr/>
        <a:lstStyle/>
        <a:p>
          <a:endParaRPr lang="en-GB"/>
        </a:p>
      </dgm:t>
    </dgm:pt>
    <dgm:pt modelId="{FFEAB7B5-6E48-4E48-B8E0-197D6030CE9D}">
      <dgm:prSet/>
      <dgm:spPr/>
      <dgm:t>
        <a:bodyPr/>
        <a:lstStyle/>
        <a:p>
          <a:pPr rtl="0"/>
          <a:r>
            <a:rPr lang="en-ZA" dirty="0" smtClean="0"/>
            <a:t>Required capital is very lumpy – making it difficult for municipalities to finance, e.g. new dump sites</a:t>
          </a:r>
          <a:endParaRPr lang="en-ZA" dirty="0"/>
        </a:p>
      </dgm:t>
    </dgm:pt>
    <dgm:pt modelId="{9AEBB1CF-E60C-48F9-AC46-B117F5C0F163}" type="parTrans" cxnId="{FDCE3823-613E-4053-9BB4-72986333A703}">
      <dgm:prSet/>
      <dgm:spPr/>
      <dgm:t>
        <a:bodyPr/>
        <a:lstStyle/>
        <a:p>
          <a:endParaRPr lang="en-GB"/>
        </a:p>
      </dgm:t>
    </dgm:pt>
    <dgm:pt modelId="{C198CD92-0399-4B92-8AE6-61C608EE41A5}" type="sibTrans" cxnId="{FDCE3823-613E-4053-9BB4-72986333A703}">
      <dgm:prSet/>
      <dgm:spPr/>
      <dgm:t>
        <a:bodyPr/>
        <a:lstStyle/>
        <a:p>
          <a:endParaRPr lang="en-GB"/>
        </a:p>
      </dgm:t>
    </dgm:pt>
    <dgm:pt modelId="{90A7EEBF-A57C-4ACF-B7D3-81A71F6B3598}">
      <dgm:prSet/>
      <dgm:spPr/>
      <dgm:t>
        <a:bodyPr/>
        <a:lstStyle/>
        <a:p>
          <a:pPr rtl="0"/>
          <a:r>
            <a:rPr lang="en-ZA" dirty="0" smtClean="0"/>
            <a:t>Operating revenue is 43% less than expenditure in 2009/10 – need to address tariffs</a:t>
          </a:r>
          <a:endParaRPr lang="en-ZA" dirty="0"/>
        </a:p>
      </dgm:t>
    </dgm:pt>
    <dgm:pt modelId="{E9E84ECD-A82E-4E49-911A-F3DD2A3FEBA4}" type="parTrans" cxnId="{266219E8-E9AF-4B88-B8BB-03E208C4CF32}">
      <dgm:prSet/>
      <dgm:spPr/>
      <dgm:t>
        <a:bodyPr/>
        <a:lstStyle/>
        <a:p>
          <a:endParaRPr lang="en-GB"/>
        </a:p>
      </dgm:t>
    </dgm:pt>
    <dgm:pt modelId="{F1E9A2C9-9F44-4240-8AEE-F1965BEF8C70}" type="sibTrans" cxnId="{266219E8-E9AF-4B88-B8BB-03E208C4CF32}">
      <dgm:prSet/>
      <dgm:spPr/>
      <dgm:t>
        <a:bodyPr/>
        <a:lstStyle/>
        <a:p>
          <a:endParaRPr lang="en-GB"/>
        </a:p>
      </dgm:t>
    </dgm:pt>
    <dgm:pt modelId="{554699A8-2FF6-4E03-9329-C31A13AEA9B4}" type="pres">
      <dgm:prSet presAssocID="{60B691EC-0181-4296-AC6F-F06299342CD2}" presName="Name0" presStyleCnt="0">
        <dgm:presLayoutVars>
          <dgm:dir/>
          <dgm:animLvl val="lvl"/>
          <dgm:resizeHandles val="exact"/>
        </dgm:presLayoutVars>
      </dgm:prSet>
      <dgm:spPr/>
      <dgm:t>
        <a:bodyPr/>
        <a:lstStyle/>
        <a:p>
          <a:endParaRPr lang="en-ZA"/>
        </a:p>
      </dgm:t>
    </dgm:pt>
    <dgm:pt modelId="{32575E61-ED04-4346-A4FC-093DF022C368}" type="pres">
      <dgm:prSet presAssocID="{AFE4D7A8-40B8-46CF-A72A-D013D59E86B7}" presName="linNode" presStyleCnt="0"/>
      <dgm:spPr/>
    </dgm:pt>
    <dgm:pt modelId="{616AB372-399C-4C44-91B9-F3F7E5EEF6C9}" type="pres">
      <dgm:prSet presAssocID="{AFE4D7A8-40B8-46CF-A72A-D013D59E86B7}" presName="parentText" presStyleLbl="node1" presStyleIdx="0" presStyleCnt="2" custScaleX="57283" custLinFactNeighborX="-7060">
        <dgm:presLayoutVars>
          <dgm:chMax val="1"/>
          <dgm:bulletEnabled val="1"/>
        </dgm:presLayoutVars>
      </dgm:prSet>
      <dgm:spPr/>
      <dgm:t>
        <a:bodyPr/>
        <a:lstStyle/>
        <a:p>
          <a:endParaRPr lang="en-ZA"/>
        </a:p>
      </dgm:t>
    </dgm:pt>
    <dgm:pt modelId="{6B86D523-E18A-4775-BC0B-A936A0A4005F}" type="pres">
      <dgm:prSet presAssocID="{AFE4D7A8-40B8-46CF-A72A-D013D59E86B7}" presName="descendantText" presStyleLbl="alignAccFollowNode1" presStyleIdx="0" presStyleCnt="2" custScaleX="123385" custScaleY="125006">
        <dgm:presLayoutVars>
          <dgm:bulletEnabled val="1"/>
        </dgm:presLayoutVars>
      </dgm:prSet>
      <dgm:spPr/>
      <dgm:t>
        <a:bodyPr/>
        <a:lstStyle/>
        <a:p>
          <a:endParaRPr lang="en-ZA"/>
        </a:p>
      </dgm:t>
    </dgm:pt>
    <dgm:pt modelId="{6AA9E350-5A7C-4476-939D-F3E1C0F27639}" type="pres">
      <dgm:prSet presAssocID="{FDCE894D-3B7B-483F-AFEC-07D461757E0C}" presName="sp" presStyleCnt="0"/>
      <dgm:spPr/>
    </dgm:pt>
    <dgm:pt modelId="{F39DA8B4-8F93-44B9-83E5-1FACDF4752BC}" type="pres">
      <dgm:prSet presAssocID="{DDE9621C-1ECB-4636-B8D6-A322F4572C1D}" presName="linNode" presStyleCnt="0"/>
      <dgm:spPr/>
    </dgm:pt>
    <dgm:pt modelId="{2833F7A7-F706-4CEE-AC1B-B4248EFAC3F2}" type="pres">
      <dgm:prSet presAssocID="{DDE9621C-1ECB-4636-B8D6-A322F4572C1D}" presName="parentText" presStyleLbl="node1" presStyleIdx="1" presStyleCnt="2" custScaleX="56798" custLinFactNeighborX="-7060">
        <dgm:presLayoutVars>
          <dgm:chMax val="1"/>
          <dgm:bulletEnabled val="1"/>
        </dgm:presLayoutVars>
      </dgm:prSet>
      <dgm:spPr/>
      <dgm:t>
        <a:bodyPr/>
        <a:lstStyle/>
        <a:p>
          <a:endParaRPr lang="en-ZA"/>
        </a:p>
      </dgm:t>
    </dgm:pt>
    <dgm:pt modelId="{6F9DDE24-54AC-4D94-A8D5-B0B3CE1D42BB}" type="pres">
      <dgm:prSet presAssocID="{DDE9621C-1ECB-4636-B8D6-A322F4572C1D}" presName="descendantText" presStyleLbl="alignAccFollowNode1" presStyleIdx="1" presStyleCnt="2" custScaleX="123092" custScaleY="120999">
        <dgm:presLayoutVars>
          <dgm:bulletEnabled val="1"/>
        </dgm:presLayoutVars>
      </dgm:prSet>
      <dgm:spPr/>
      <dgm:t>
        <a:bodyPr/>
        <a:lstStyle/>
        <a:p>
          <a:endParaRPr lang="en-ZA"/>
        </a:p>
      </dgm:t>
    </dgm:pt>
  </dgm:ptLst>
  <dgm:cxnLst>
    <dgm:cxn modelId="{C4CECB1A-2C8B-4C76-AD32-8BBD6DB5A57D}" type="presOf" srcId="{DDE9621C-1ECB-4636-B8D6-A322F4572C1D}" destId="{2833F7A7-F706-4CEE-AC1B-B4248EFAC3F2}" srcOrd="0" destOrd="0" presId="urn:microsoft.com/office/officeart/2005/8/layout/vList5"/>
    <dgm:cxn modelId="{7E250045-76E4-4987-BDA4-F86D133A2E46}" type="presOf" srcId="{FFEAB7B5-6E48-4E48-B8E0-197D6030CE9D}" destId="{6F9DDE24-54AC-4D94-A8D5-B0B3CE1D42BB}" srcOrd="0" destOrd="4" presId="urn:microsoft.com/office/officeart/2005/8/layout/vList5"/>
    <dgm:cxn modelId="{A345A793-9A82-45DF-9024-0B624B521020}" type="presOf" srcId="{60B691EC-0181-4296-AC6F-F06299342CD2}" destId="{554699A8-2FF6-4E03-9329-C31A13AEA9B4}" srcOrd="0" destOrd="0" presId="urn:microsoft.com/office/officeart/2005/8/layout/vList5"/>
    <dgm:cxn modelId="{D1F5625D-E666-4D13-B346-696A1B110046}" type="presOf" srcId="{4E1F7164-C529-4E1B-87F8-F0259E613CCC}" destId="{6F9DDE24-54AC-4D94-A8D5-B0B3CE1D42BB}" srcOrd="0" destOrd="0" presId="urn:microsoft.com/office/officeart/2005/8/layout/vList5"/>
    <dgm:cxn modelId="{95DC1608-71A6-4555-9898-4BBEC54FE905}" srcId="{AFE4D7A8-40B8-46CF-A72A-D013D59E86B7}" destId="{B613ED43-20B5-437A-A0F2-075A0312442B}" srcOrd="0" destOrd="0" parTransId="{CA7C2494-43B5-44E2-927B-726EF9C3545D}" sibTransId="{31B2FE4C-6405-4B0D-A87F-6EADF19CA170}"/>
    <dgm:cxn modelId="{87F801BD-5DFD-4FE5-820E-8FE00430DA8C}" srcId="{60B691EC-0181-4296-AC6F-F06299342CD2}" destId="{DDE9621C-1ECB-4636-B8D6-A322F4572C1D}" srcOrd="1" destOrd="0" parTransId="{7495722E-659C-4E7E-84FA-E9B05F367929}" sibTransId="{B15AAF36-753D-48DC-BCB6-F6C244B55ED1}"/>
    <dgm:cxn modelId="{2BA78124-B633-4C4E-ADEF-28DCC9E7215C}" srcId="{DDE9621C-1ECB-4636-B8D6-A322F4572C1D}" destId="{9BEF590E-36DD-4045-BF88-C1DD4FC23642}" srcOrd="3" destOrd="0" parTransId="{9A60AAC0-42CF-4B74-8A5E-6FF6BB0A8B95}" sibTransId="{33DABC18-5946-4883-A237-844B7AAB245D}"/>
    <dgm:cxn modelId="{9DAF8339-2F16-43E7-A9FC-3B904CD4177B}" type="presOf" srcId="{B613ED43-20B5-437A-A0F2-075A0312442B}" destId="{6B86D523-E18A-4775-BC0B-A936A0A4005F}" srcOrd="0" destOrd="0" presId="urn:microsoft.com/office/officeart/2005/8/layout/vList5"/>
    <dgm:cxn modelId="{AA596608-3FA4-4713-8C9D-CC2079163F71}" srcId="{DDE9621C-1ECB-4636-B8D6-A322F4572C1D}" destId="{878580C6-EDAE-4ED0-BBFF-5E217B5462F6}" srcOrd="2" destOrd="0" parTransId="{BA8A534B-91EE-47A2-87B3-E7D0B9687559}" sibTransId="{6D575B34-16ED-4C3B-A150-A68BD3A8A029}"/>
    <dgm:cxn modelId="{266219E8-E9AF-4B88-B8BB-03E208C4CF32}" srcId="{DDE9621C-1ECB-4636-B8D6-A322F4572C1D}" destId="{90A7EEBF-A57C-4ACF-B7D3-81A71F6B3598}" srcOrd="1" destOrd="0" parTransId="{E9E84ECD-A82E-4E49-911A-F3DD2A3FEBA4}" sibTransId="{F1E9A2C9-9F44-4240-8AEE-F1965BEF8C70}"/>
    <dgm:cxn modelId="{BADA65C2-66EC-4EFA-BBA6-A629CE03B978}" srcId="{DDE9621C-1ECB-4636-B8D6-A322F4572C1D}" destId="{4E1F7164-C529-4E1B-87F8-F0259E613CCC}" srcOrd="0" destOrd="0" parTransId="{8F8BD5BB-AB8C-43EF-BE95-C4A2C1080EB8}" sibTransId="{DC87E4EC-3DB1-40DB-BD88-118D34D89A54}"/>
    <dgm:cxn modelId="{05D30C06-65BD-4986-86AF-490787D0D060}" type="presOf" srcId="{878580C6-EDAE-4ED0-BBFF-5E217B5462F6}" destId="{6F9DDE24-54AC-4D94-A8D5-B0B3CE1D42BB}" srcOrd="0" destOrd="2" presId="urn:microsoft.com/office/officeart/2005/8/layout/vList5"/>
    <dgm:cxn modelId="{FDCE3823-613E-4053-9BB4-72986333A703}" srcId="{DDE9621C-1ECB-4636-B8D6-A322F4572C1D}" destId="{FFEAB7B5-6E48-4E48-B8E0-197D6030CE9D}" srcOrd="4" destOrd="0" parTransId="{9AEBB1CF-E60C-48F9-AC46-B117F5C0F163}" sibTransId="{C198CD92-0399-4B92-8AE6-61C608EE41A5}"/>
    <dgm:cxn modelId="{8010E5CB-AA3E-4D53-9B1E-DBE0E8A8EAFB}" type="presOf" srcId="{90A7EEBF-A57C-4ACF-B7D3-81A71F6B3598}" destId="{6F9DDE24-54AC-4D94-A8D5-B0B3CE1D42BB}" srcOrd="0" destOrd="1" presId="urn:microsoft.com/office/officeart/2005/8/layout/vList5"/>
    <dgm:cxn modelId="{3D346918-D8B8-47BE-BE60-D935571F1BF9}" srcId="{60B691EC-0181-4296-AC6F-F06299342CD2}" destId="{AFE4D7A8-40B8-46CF-A72A-D013D59E86B7}" srcOrd="0" destOrd="0" parTransId="{EA405F85-21C7-4573-8F1A-F6C3005EC5D8}" sibTransId="{FDCE894D-3B7B-483F-AFEC-07D461757E0C}"/>
    <dgm:cxn modelId="{76F83B1A-DA14-47BF-9586-571C56A5DDE9}" type="presOf" srcId="{9BEF590E-36DD-4045-BF88-C1DD4FC23642}" destId="{6F9DDE24-54AC-4D94-A8D5-B0B3CE1D42BB}" srcOrd="0" destOrd="3" presId="urn:microsoft.com/office/officeart/2005/8/layout/vList5"/>
    <dgm:cxn modelId="{46DEBA9D-F5B8-4E29-83FE-EA1CB0CD0765}" type="presOf" srcId="{AFE4D7A8-40B8-46CF-A72A-D013D59E86B7}" destId="{616AB372-399C-4C44-91B9-F3F7E5EEF6C9}" srcOrd="0" destOrd="0" presId="urn:microsoft.com/office/officeart/2005/8/layout/vList5"/>
    <dgm:cxn modelId="{8812B94A-2491-4A08-BE50-A9B3F1595FE3}" type="presParOf" srcId="{554699A8-2FF6-4E03-9329-C31A13AEA9B4}" destId="{32575E61-ED04-4346-A4FC-093DF022C368}" srcOrd="0" destOrd="0" presId="urn:microsoft.com/office/officeart/2005/8/layout/vList5"/>
    <dgm:cxn modelId="{B92A1080-444B-4838-90F2-197148927151}" type="presParOf" srcId="{32575E61-ED04-4346-A4FC-093DF022C368}" destId="{616AB372-399C-4C44-91B9-F3F7E5EEF6C9}" srcOrd="0" destOrd="0" presId="urn:microsoft.com/office/officeart/2005/8/layout/vList5"/>
    <dgm:cxn modelId="{90F7F09A-DD54-4505-BDD0-B2A663D80C60}" type="presParOf" srcId="{32575E61-ED04-4346-A4FC-093DF022C368}" destId="{6B86D523-E18A-4775-BC0B-A936A0A4005F}" srcOrd="1" destOrd="0" presId="urn:microsoft.com/office/officeart/2005/8/layout/vList5"/>
    <dgm:cxn modelId="{73D2A5FA-63DB-4FDB-98C2-74994AE326C6}" type="presParOf" srcId="{554699A8-2FF6-4E03-9329-C31A13AEA9B4}" destId="{6AA9E350-5A7C-4476-939D-F3E1C0F27639}" srcOrd="1" destOrd="0" presId="urn:microsoft.com/office/officeart/2005/8/layout/vList5"/>
    <dgm:cxn modelId="{2CBB10D3-F4A4-455D-8A47-7A25EE9F4296}" type="presParOf" srcId="{554699A8-2FF6-4E03-9329-C31A13AEA9B4}" destId="{F39DA8B4-8F93-44B9-83E5-1FACDF4752BC}" srcOrd="2" destOrd="0" presId="urn:microsoft.com/office/officeart/2005/8/layout/vList5"/>
    <dgm:cxn modelId="{062E7423-89A0-4F8C-8F4C-750B4D72EAB4}" type="presParOf" srcId="{F39DA8B4-8F93-44B9-83E5-1FACDF4752BC}" destId="{2833F7A7-F706-4CEE-AC1B-B4248EFAC3F2}" srcOrd="0" destOrd="0" presId="urn:microsoft.com/office/officeart/2005/8/layout/vList5"/>
    <dgm:cxn modelId="{5A273F05-8EC0-4472-9336-9D587393EF86}" type="presParOf" srcId="{F39DA8B4-8F93-44B9-83E5-1FACDF4752BC}" destId="{6F9DDE24-54AC-4D94-A8D5-B0B3CE1D42BB}"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0294EE-6FFC-4A4D-BC9D-EE48550045BF}" type="doc">
      <dgm:prSet loTypeId="urn:microsoft.com/office/officeart/2005/8/layout/hList1" loCatId="list" qsTypeId="urn:microsoft.com/office/officeart/2005/8/quickstyle/simple5" qsCatId="simple" csTypeId="urn:microsoft.com/office/officeart/2005/8/colors/accent0_3" csCatId="mainScheme" phldr="1"/>
      <dgm:spPr/>
      <dgm:t>
        <a:bodyPr/>
        <a:lstStyle/>
        <a:p>
          <a:endParaRPr lang="en-ZA"/>
        </a:p>
      </dgm:t>
    </dgm:pt>
    <dgm:pt modelId="{8EA98AA6-6BF8-44D8-A64C-51A3D8058CF0}">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Demographic pressures arising from urbanisation</a:t>
          </a:r>
          <a:endParaRPr lang="en-ZA" dirty="0"/>
        </a:p>
      </dgm:t>
    </dgm:pt>
    <dgm:pt modelId="{53B30D05-F624-4F95-984F-4DA04ECCFF21}" type="parTrans" cxnId="{311E0263-11DD-4DE9-A964-7FABF01EEDFA}">
      <dgm:prSet/>
      <dgm:spPr/>
      <dgm:t>
        <a:bodyPr/>
        <a:lstStyle/>
        <a:p>
          <a:endParaRPr lang="en-ZA"/>
        </a:p>
      </dgm:t>
    </dgm:pt>
    <dgm:pt modelId="{F0A9646B-21C6-4494-BB15-56BB430EBA1C}" type="sibTrans" cxnId="{311E0263-11DD-4DE9-A964-7FABF01EEDFA}">
      <dgm:prSet/>
      <dgm:spPr/>
      <dgm:t>
        <a:bodyPr/>
        <a:lstStyle/>
        <a:p>
          <a:endParaRPr lang="en-ZA"/>
        </a:p>
      </dgm:t>
    </dgm:pt>
    <dgm:pt modelId="{50D719FA-53ED-499B-BE33-DDC202C9A7C7}">
      <dgm:prSet/>
      <dgm:spPr/>
      <dgm:t>
        <a:bodyPr/>
        <a:lstStyle/>
        <a:p>
          <a:pPr rtl="0"/>
          <a:endParaRPr lang="en-ZA" dirty="0"/>
        </a:p>
      </dgm:t>
    </dgm:pt>
    <dgm:pt modelId="{92B5E1DA-D1D5-4828-AF93-D7F383CF4FB3}" type="parTrans" cxnId="{09D39E1F-8486-4736-8E84-0B06C39B42FA}">
      <dgm:prSet/>
      <dgm:spPr/>
      <dgm:t>
        <a:bodyPr/>
        <a:lstStyle/>
        <a:p>
          <a:endParaRPr lang="en-ZA"/>
        </a:p>
      </dgm:t>
    </dgm:pt>
    <dgm:pt modelId="{C238B8EC-C41F-4CE3-906C-B5547DAA7438}" type="sibTrans" cxnId="{09D39E1F-8486-4736-8E84-0B06C39B42FA}">
      <dgm:prSet/>
      <dgm:spPr/>
      <dgm:t>
        <a:bodyPr/>
        <a:lstStyle/>
        <a:p>
          <a:endParaRPr lang="en-ZA"/>
        </a:p>
      </dgm:t>
    </dgm:pt>
    <dgm:pt modelId="{4B28E2AC-8993-4B60-A785-98C07CE7B4A1}">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Crisis in credibility</a:t>
          </a:r>
          <a:endParaRPr lang="en-ZA" dirty="0"/>
        </a:p>
      </dgm:t>
    </dgm:pt>
    <dgm:pt modelId="{B8154298-31E7-4851-AC70-1845B9562D8C}" type="parTrans" cxnId="{9E3B19FD-4D2E-4F54-A286-A66A20CF8565}">
      <dgm:prSet/>
      <dgm:spPr/>
      <dgm:t>
        <a:bodyPr/>
        <a:lstStyle/>
        <a:p>
          <a:endParaRPr lang="en-ZA"/>
        </a:p>
      </dgm:t>
    </dgm:pt>
    <dgm:pt modelId="{9BDC1D80-9C37-4131-8AD4-C51D405E8639}" type="sibTrans" cxnId="{9E3B19FD-4D2E-4F54-A286-A66A20CF8565}">
      <dgm:prSet/>
      <dgm:spPr/>
      <dgm:t>
        <a:bodyPr/>
        <a:lstStyle/>
        <a:p>
          <a:endParaRPr lang="en-ZA"/>
        </a:p>
      </dgm:t>
    </dgm:pt>
    <dgm:pt modelId="{C2A5AFB6-FC0D-4CCD-BEA5-5287976BE15A}">
      <dgm:prSet/>
      <dgm:spPr/>
      <dgm:t>
        <a:bodyPr/>
        <a:lstStyle/>
        <a:p>
          <a:pPr rtl="0"/>
          <a:endParaRPr lang="en-ZA" dirty="0"/>
        </a:p>
      </dgm:t>
    </dgm:pt>
    <dgm:pt modelId="{E762B4D1-A70D-4887-9715-71188992CDE9}" type="parTrans" cxnId="{1BC08227-A81F-49E8-A32D-1595B23DF550}">
      <dgm:prSet/>
      <dgm:spPr/>
      <dgm:t>
        <a:bodyPr/>
        <a:lstStyle/>
        <a:p>
          <a:endParaRPr lang="en-ZA"/>
        </a:p>
      </dgm:t>
    </dgm:pt>
    <dgm:pt modelId="{E153FC47-830A-425F-8ACF-EE9C3CEF97EC}" type="sibTrans" cxnId="{1BC08227-A81F-49E8-A32D-1595B23DF550}">
      <dgm:prSet/>
      <dgm:spPr/>
      <dgm:t>
        <a:bodyPr/>
        <a:lstStyle/>
        <a:p>
          <a:endParaRPr lang="en-ZA"/>
        </a:p>
      </dgm:t>
    </dgm:pt>
    <dgm:pt modelId="{380A71CB-DD5B-4FB7-999F-B445DA610F42}">
      <dgm:prSet/>
      <dgm:spPr/>
      <dgm:t>
        <a:bodyPr/>
        <a:lstStyle/>
        <a:p>
          <a:pPr rtl="0"/>
          <a:endParaRPr lang="en-ZA" dirty="0"/>
        </a:p>
      </dgm:t>
    </dgm:pt>
    <dgm:pt modelId="{DBADC922-8D77-404C-A90A-0CF922858934}" type="parTrans" cxnId="{433ED97A-0011-4CAC-B47B-4DCA9641FC4A}">
      <dgm:prSet/>
      <dgm:spPr/>
      <dgm:t>
        <a:bodyPr/>
        <a:lstStyle/>
        <a:p>
          <a:endParaRPr lang="en-ZA"/>
        </a:p>
      </dgm:t>
    </dgm:pt>
    <dgm:pt modelId="{9845FB2B-4911-4B31-95DD-408A127B548F}" type="sibTrans" cxnId="{433ED97A-0011-4CAC-B47B-4DCA9641FC4A}">
      <dgm:prSet/>
      <dgm:spPr/>
      <dgm:t>
        <a:bodyPr/>
        <a:lstStyle/>
        <a:p>
          <a:endParaRPr lang="en-ZA"/>
        </a:p>
      </dgm:t>
    </dgm:pt>
    <dgm:pt modelId="{EA006EB3-8BD2-4C0E-9295-09FD3F159BB8}">
      <dgm:prSet/>
      <dgm:spPr/>
      <dgm:t>
        <a:bodyPr/>
        <a:lstStyle/>
        <a:p>
          <a:pPr rtl="0"/>
          <a:endParaRPr lang="en-ZA" dirty="0"/>
        </a:p>
      </dgm:t>
    </dgm:pt>
    <dgm:pt modelId="{B32D9C6C-433B-4379-B254-3982182CF12F}" type="parTrans" cxnId="{284A3B58-8FE7-45B6-9FD7-E83F08B54AE6}">
      <dgm:prSet/>
      <dgm:spPr/>
      <dgm:t>
        <a:bodyPr/>
        <a:lstStyle/>
        <a:p>
          <a:endParaRPr lang="en-ZA"/>
        </a:p>
      </dgm:t>
    </dgm:pt>
    <dgm:pt modelId="{D5ECC999-134F-44AA-B70F-5181ED1E39D1}" type="sibTrans" cxnId="{284A3B58-8FE7-45B6-9FD7-E83F08B54AE6}">
      <dgm:prSet/>
      <dgm:spPr/>
      <dgm:t>
        <a:bodyPr/>
        <a:lstStyle/>
        <a:p>
          <a:endParaRPr lang="en-ZA"/>
        </a:p>
      </dgm:t>
    </dgm:pt>
    <dgm:pt modelId="{BB83B169-A57D-41A1-973B-24E9AF820B37}">
      <dgm:prSet/>
      <dgm:spPr/>
      <dgm:t>
        <a:bodyPr/>
        <a:lstStyle/>
        <a:p>
          <a:pPr rtl="0"/>
          <a:endParaRPr lang="en-ZA" dirty="0"/>
        </a:p>
      </dgm:t>
    </dgm:pt>
    <dgm:pt modelId="{9FC47CCF-923B-46FE-8CDA-A874D1EAA977}" type="parTrans" cxnId="{4DCAE37A-B76C-437A-AB0F-229962E2BEE6}">
      <dgm:prSet/>
      <dgm:spPr/>
      <dgm:t>
        <a:bodyPr/>
        <a:lstStyle/>
        <a:p>
          <a:endParaRPr lang="en-ZA"/>
        </a:p>
      </dgm:t>
    </dgm:pt>
    <dgm:pt modelId="{0D20F798-750D-48FB-8650-376C3574E288}" type="sibTrans" cxnId="{4DCAE37A-B76C-437A-AB0F-229962E2BEE6}">
      <dgm:prSet/>
      <dgm:spPr/>
      <dgm:t>
        <a:bodyPr/>
        <a:lstStyle/>
        <a:p>
          <a:endParaRPr lang="en-ZA"/>
        </a:p>
      </dgm:t>
    </dgm:pt>
    <dgm:pt modelId="{5678B9A9-9156-4383-8739-4662DC7DDE32}">
      <dgm:prSet/>
      <dgm:spPr/>
      <dgm:t>
        <a:bodyPr/>
        <a:lstStyle/>
        <a:p>
          <a:pPr rtl="0"/>
          <a:endParaRPr lang="en-ZA" dirty="0"/>
        </a:p>
      </dgm:t>
    </dgm:pt>
    <dgm:pt modelId="{000F0FE9-2210-40EE-852C-6DBFD7150DB4}" type="parTrans" cxnId="{D1C657A2-944D-400A-9D8C-AC34464F36C7}">
      <dgm:prSet/>
      <dgm:spPr/>
      <dgm:t>
        <a:bodyPr/>
        <a:lstStyle/>
        <a:p>
          <a:endParaRPr lang="en-ZA"/>
        </a:p>
      </dgm:t>
    </dgm:pt>
    <dgm:pt modelId="{0040F7AD-D6AA-48C7-BEDB-CD4B592C56A2}" type="sibTrans" cxnId="{D1C657A2-944D-400A-9D8C-AC34464F36C7}">
      <dgm:prSet/>
      <dgm:spPr/>
      <dgm:t>
        <a:bodyPr/>
        <a:lstStyle/>
        <a:p>
          <a:endParaRPr lang="en-ZA"/>
        </a:p>
      </dgm:t>
    </dgm:pt>
    <dgm:pt modelId="{ED4C6BC2-046A-483D-8F30-0F938BB38BE3}">
      <dgm:prSet/>
      <dgm:spPr/>
      <dgm:t>
        <a:bodyPr/>
        <a:lstStyle/>
        <a:p>
          <a:pPr rtl="0"/>
          <a:endParaRPr lang="en-ZA" dirty="0"/>
        </a:p>
      </dgm:t>
    </dgm:pt>
    <dgm:pt modelId="{BDA80E1A-AA85-4829-881C-1CF9A95C1BBE}" type="parTrans" cxnId="{5113561D-36E0-42A4-87EE-53ECDD0B635A}">
      <dgm:prSet/>
      <dgm:spPr/>
      <dgm:t>
        <a:bodyPr/>
        <a:lstStyle/>
        <a:p>
          <a:endParaRPr lang="en-ZA"/>
        </a:p>
      </dgm:t>
    </dgm:pt>
    <dgm:pt modelId="{B00042E0-2A39-4FE7-AAD8-6B983D3D6FE4}" type="sibTrans" cxnId="{5113561D-36E0-42A4-87EE-53ECDD0B635A}">
      <dgm:prSet/>
      <dgm:spPr/>
      <dgm:t>
        <a:bodyPr/>
        <a:lstStyle/>
        <a:p>
          <a:endParaRPr lang="en-ZA"/>
        </a:p>
      </dgm:t>
    </dgm:pt>
    <dgm:pt modelId="{DB789063-D348-4E4E-BAAD-A17440CE677C}">
      <dgm:prSet/>
      <dgm:spPr/>
      <dgm:t>
        <a:bodyPr/>
        <a:lstStyle/>
        <a:p>
          <a:pPr rtl="0"/>
          <a:endParaRPr lang="en-ZA" dirty="0"/>
        </a:p>
      </dgm:t>
    </dgm:pt>
    <dgm:pt modelId="{6D716F03-B9E5-47A4-9D31-E1C12029F80A}" type="parTrans" cxnId="{40445A97-6916-421F-A605-939E24B57905}">
      <dgm:prSet/>
      <dgm:spPr/>
      <dgm:t>
        <a:bodyPr/>
        <a:lstStyle/>
        <a:p>
          <a:endParaRPr lang="en-ZA"/>
        </a:p>
      </dgm:t>
    </dgm:pt>
    <dgm:pt modelId="{C9284211-7122-4BC2-9D82-27D22224B3EA}" type="sibTrans" cxnId="{40445A97-6916-421F-A605-939E24B57905}">
      <dgm:prSet/>
      <dgm:spPr/>
      <dgm:t>
        <a:bodyPr/>
        <a:lstStyle/>
        <a:p>
          <a:endParaRPr lang="en-ZA"/>
        </a:p>
      </dgm:t>
    </dgm:pt>
    <dgm:pt modelId="{1E1193D5-7BF8-46BD-98F4-F30113CD68DF}">
      <dgm:prSet/>
      <dgm:spPr/>
      <dgm:t>
        <a:bodyPr/>
        <a:lstStyle/>
        <a:p>
          <a:pPr rtl="0"/>
          <a:endParaRPr lang="en-ZA" dirty="0"/>
        </a:p>
      </dgm:t>
    </dgm:pt>
    <dgm:pt modelId="{DDDF2FE2-B7B4-485C-9920-F5CF229C2972}" type="parTrans" cxnId="{CA4F4D30-8142-4DDF-BC66-C645BAC93AAE}">
      <dgm:prSet/>
      <dgm:spPr/>
      <dgm:t>
        <a:bodyPr/>
        <a:lstStyle/>
        <a:p>
          <a:endParaRPr lang="en-ZA"/>
        </a:p>
      </dgm:t>
    </dgm:pt>
    <dgm:pt modelId="{95CE875B-FFAF-4C6F-AB6B-80F0981A6D57}" type="sibTrans" cxnId="{CA4F4D30-8142-4DDF-BC66-C645BAC93AAE}">
      <dgm:prSet/>
      <dgm:spPr/>
      <dgm:t>
        <a:bodyPr/>
        <a:lstStyle/>
        <a:p>
          <a:endParaRPr lang="en-ZA"/>
        </a:p>
      </dgm:t>
    </dgm:pt>
    <dgm:pt modelId="{5D420259-60F7-4AF9-8B32-C1B47278B1E8}">
      <dgm:prSet/>
      <dgm:spPr/>
      <dgm:t>
        <a:bodyPr/>
        <a:lstStyle/>
        <a:p>
          <a:pPr rtl="0"/>
          <a:endParaRPr lang="en-ZA" dirty="0"/>
        </a:p>
      </dgm:t>
    </dgm:pt>
    <dgm:pt modelId="{732C5BCA-8A78-4FAF-9F0F-E9B3280D33DF}" type="parTrans" cxnId="{ED250363-0098-41DC-8F99-907B8618FDF5}">
      <dgm:prSet/>
      <dgm:spPr/>
      <dgm:t>
        <a:bodyPr/>
        <a:lstStyle/>
        <a:p>
          <a:endParaRPr lang="en-ZA"/>
        </a:p>
      </dgm:t>
    </dgm:pt>
    <dgm:pt modelId="{CEF0BB2D-C1E4-4637-A4B1-28EEA72DF1F0}" type="sibTrans" cxnId="{ED250363-0098-41DC-8F99-907B8618FDF5}">
      <dgm:prSet/>
      <dgm:spPr/>
      <dgm:t>
        <a:bodyPr/>
        <a:lstStyle/>
        <a:p>
          <a:endParaRPr lang="en-ZA"/>
        </a:p>
      </dgm:t>
    </dgm:pt>
    <dgm:pt modelId="{D4E1E73B-FBAC-4A77-9356-D9440977A523}">
      <dgm:prSet/>
      <dgm:spPr/>
      <dgm:t>
        <a:bodyPr/>
        <a:lstStyle/>
        <a:p>
          <a:pPr rtl="0"/>
          <a:endParaRPr lang="en-ZA" dirty="0"/>
        </a:p>
      </dgm:t>
    </dgm:pt>
    <dgm:pt modelId="{FF7A5F36-4549-4F2F-8E5F-794799D71971}" type="parTrans" cxnId="{D693A17A-ECEA-4E4B-B291-A8705F030185}">
      <dgm:prSet/>
      <dgm:spPr/>
      <dgm:t>
        <a:bodyPr/>
        <a:lstStyle/>
        <a:p>
          <a:endParaRPr lang="en-ZA"/>
        </a:p>
      </dgm:t>
    </dgm:pt>
    <dgm:pt modelId="{7CCE34D3-96B2-44B3-82A8-73EBE8C54F45}" type="sibTrans" cxnId="{D693A17A-ECEA-4E4B-B291-A8705F030185}">
      <dgm:prSet/>
      <dgm:spPr/>
      <dgm:t>
        <a:bodyPr/>
        <a:lstStyle/>
        <a:p>
          <a:endParaRPr lang="en-ZA"/>
        </a:p>
      </dgm:t>
    </dgm:pt>
    <dgm:pt modelId="{92082F47-6E86-4FFE-AA9D-2EFFCBF74EF2}">
      <dgm:prSet/>
      <dgm:spPr/>
      <dgm:t>
        <a:bodyPr/>
        <a:lstStyle/>
        <a:p>
          <a:pPr rtl="0"/>
          <a:endParaRPr lang="en-ZA" dirty="0"/>
        </a:p>
      </dgm:t>
    </dgm:pt>
    <dgm:pt modelId="{A2B3C1E9-7BD6-48FB-9655-B3E67EF466A1}" type="parTrans" cxnId="{D35F37F9-96E3-4D04-87D1-B4D5AB9F09B3}">
      <dgm:prSet/>
      <dgm:spPr/>
      <dgm:t>
        <a:bodyPr/>
        <a:lstStyle/>
        <a:p>
          <a:endParaRPr lang="en-ZA"/>
        </a:p>
      </dgm:t>
    </dgm:pt>
    <dgm:pt modelId="{FD069523-319F-41AA-8E88-1C30A65152BD}" type="sibTrans" cxnId="{D35F37F9-96E3-4D04-87D1-B4D5AB9F09B3}">
      <dgm:prSet/>
      <dgm:spPr/>
      <dgm:t>
        <a:bodyPr/>
        <a:lstStyle/>
        <a:p>
          <a:endParaRPr lang="en-ZA"/>
        </a:p>
      </dgm:t>
    </dgm:pt>
    <dgm:pt modelId="{AB89B6FF-4808-492B-9039-3F91EF6C9E82}">
      <dgm:prSet/>
      <dgm:spPr/>
      <dgm:t>
        <a:bodyPr/>
        <a:lstStyle/>
        <a:p>
          <a:pPr rtl="0"/>
          <a:endParaRPr lang="en-ZA" dirty="0"/>
        </a:p>
      </dgm:t>
    </dgm:pt>
    <dgm:pt modelId="{8A597735-3AD1-490C-B940-A3918265271C}" type="parTrans" cxnId="{A3BC613B-658F-4800-B7D0-CE314CB3C6F8}">
      <dgm:prSet/>
      <dgm:spPr/>
      <dgm:t>
        <a:bodyPr/>
        <a:lstStyle/>
        <a:p>
          <a:endParaRPr lang="en-ZA"/>
        </a:p>
      </dgm:t>
    </dgm:pt>
    <dgm:pt modelId="{E9EFEC02-BA75-4E89-BCF8-5453952C8FF3}" type="sibTrans" cxnId="{A3BC613B-658F-4800-B7D0-CE314CB3C6F8}">
      <dgm:prSet/>
      <dgm:spPr/>
      <dgm:t>
        <a:bodyPr/>
        <a:lstStyle/>
        <a:p>
          <a:endParaRPr lang="en-ZA"/>
        </a:p>
      </dgm:t>
    </dgm:pt>
    <dgm:pt modelId="{20BDB781-60E1-4D8A-9409-32788BF70AE7}">
      <dgm:prSet/>
      <dgm:spPr/>
      <dgm:t>
        <a:bodyPr/>
        <a:lstStyle/>
        <a:p>
          <a:pPr rtl="0"/>
          <a:endParaRPr lang="en-ZA" dirty="0"/>
        </a:p>
      </dgm:t>
    </dgm:pt>
    <dgm:pt modelId="{71B924D8-BF14-49BA-B477-6285DC957B6E}" type="parTrans" cxnId="{4C14A752-2FA2-4983-8C89-5BD3A12C5CBB}">
      <dgm:prSet/>
      <dgm:spPr/>
      <dgm:t>
        <a:bodyPr/>
        <a:lstStyle/>
        <a:p>
          <a:endParaRPr lang="en-ZA"/>
        </a:p>
      </dgm:t>
    </dgm:pt>
    <dgm:pt modelId="{CE84D189-621D-45C8-950E-03AD9E79A30F}" type="sibTrans" cxnId="{4C14A752-2FA2-4983-8C89-5BD3A12C5CBB}">
      <dgm:prSet/>
      <dgm:spPr/>
      <dgm:t>
        <a:bodyPr/>
        <a:lstStyle/>
        <a:p>
          <a:endParaRPr lang="en-ZA"/>
        </a:p>
      </dgm:t>
    </dgm:pt>
    <dgm:pt modelId="{C9B5ECE0-FB7E-4900-B5A3-836B61FB0E1E}">
      <dgm:prSet/>
      <dgm:spPr/>
      <dgm:t>
        <a:bodyPr/>
        <a:lstStyle/>
        <a:p>
          <a:endParaRPr lang="en-ZA" dirty="0"/>
        </a:p>
      </dgm:t>
    </dgm:pt>
    <dgm:pt modelId="{7E7B282C-04B8-42CC-8538-9A1A3C2DDC9B}" type="parTrans" cxnId="{54EA8599-4AA6-4095-8BA9-C2DE629CD4B0}">
      <dgm:prSet/>
      <dgm:spPr/>
      <dgm:t>
        <a:bodyPr/>
        <a:lstStyle/>
        <a:p>
          <a:endParaRPr lang="en-ZA"/>
        </a:p>
      </dgm:t>
    </dgm:pt>
    <dgm:pt modelId="{7DA351E3-4D5E-43DF-AB0F-C900023BA46A}" type="sibTrans" cxnId="{54EA8599-4AA6-4095-8BA9-C2DE629CD4B0}">
      <dgm:prSet/>
      <dgm:spPr/>
      <dgm:t>
        <a:bodyPr/>
        <a:lstStyle/>
        <a:p>
          <a:endParaRPr lang="en-ZA"/>
        </a:p>
      </dgm:t>
    </dgm:pt>
    <dgm:pt modelId="{7D6FEA1A-0116-4F5D-8008-B30952F7BC0F}">
      <dgm:prSet/>
      <dgm:spPr/>
      <dgm:t>
        <a:bodyPr/>
        <a:lstStyle/>
        <a:p>
          <a:endParaRPr lang="en-ZA" dirty="0"/>
        </a:p>
      </dgm:t>
    </dgm:pt>
    <dgm:pt modelId="{9D7C293F-7323-433A-A38F-E8B784265AA2}" type="parTrans" cxnId="{BA605918-606D-4AE0-987A-A8E9A408E1FF}">
      <dgm:prSet/>
      <dgm:spPr/>
      <dgm:t>
        <a:bodyPr/>
        <a:lstStyle/>
        <a:p>
          <a:endParaRPr lang="en-ZA"/>
        </a:p>
      </dgm:t>
    </dgm:pt>
    <dgm:pt modelId="{43394B4A-7EB1-49DC-ABF2-3287943F63AE}" type="sibTrans" cxnId="{BA605918-606D-4AE0-987A-A8E9A408E1FF}">
      <dgm:prSet/>
      <dgm:spPr/>
      <dgm:t>
        <a:bodyPr/>
        <a:lstStyle/>
        <a:p>
          <a:endParaRPr lang="en-ZA"/>
        </a:p>
      </dgm:t>
    </dgm:pt>
    <dgm:pt modelId="{915502A6-6FCB-40DA-BA0D-83A1C4852537}">
      <dgm:prSet/>
      <dgm:spPr/>
      <dgm:t>
        <a:bodyPr/>
        <a:lstStyle/>
        <a:p>
          <a:endParaRPr lang="en-ZA" dirty="0"/>
        </a:p>
      </dgm:t>
    </dgm:pt>
    <dgm:pt modelId="{B2C4D485-BC88-4492-90CB-CF36707A4B52}" type="parTrans" cxnId="{DBEB4F63-69E2-479C-967C-851518B12132}">
      <dgm:prSet/>
      <dgm:spPr/>
      <dgm:t>
        <a:bodyPr/>
        <a:lstStyle/>
        <a:p>
          <a:endParaRPr lang="en-ZA"/>
        </a:p>
      </dgm:t>
    </dgm:pt>
    <dgm:pt modelId="{D638517A-4AB8-48BA-A11E-DE997BFB37B2}" type="sibTrans" cxnId="{DBEB4F63-69E2-479C-967C-851518B12132}">
      <dgm:prSet/>
      <dgm:spPr/>
      <dgm:t>
        <a:bodyPr/>
        <a:lstStyle/>
        <a:p>
          <a:endParaRPr lang="en-ZA"/>
        </a:p>
      </dgm:t>
    </dgm:pt>
    <dgm:pt modelId="{31FB08F6-B4E3-4405-A956-BCDD86FBD24C}">
      <dgm:prSet/>
      <dgm:spPr/>
      <dgm:t>
        <a:bodyPr/>
        <a:lstStyle/>
        <a:p>
          <a:endParaRPr lang="en-ZA" dirty="0"/>
        </a:p>
      </dgm:t>
    </dgm:pt>
    <dgm:pt modelId="{4892B1B0-090F-44E8-B00F-499312CAB753}" type="parTrans" cxnId="{E2D25E69-F6E8-4C85-A34F-31BE668008D6}">
      <dgm:prSet/>
      <dgm:spPr/>
      <dgm:t>
        <a:bodyPr/>
        <a:lstStyle/>
        <a:p>
          <a:endParaRPr lang="en-ZA"/>
        </a:p>
      </dgm:t>
    </dgm:pt>
    <dgm:pt modelId="{6D8674F3-62D3-4314-A82A-98E7F9C8FC17}" type="sibTrans" cxnId="{E2D25E69-F6E8-4C85-A34F-31BE668008D6}">
      <dgm:prSet/>
      <dgm:spPr/>
      <dgm:t>
        <a:bodyPr/>
        <a:lstStyle/>
        <a:p>
          <a:endParaRPr lang="en-ZA"/>
        </a:p>
      </dgm:t>
    </dgm:pt>
    <dgm:pt modelId="{69F61C25-D7AF-4A27-B622-D9CDFB1EC946}">
      <dgm:prSet/>
      <dgm:spPr/>
      <dgm:t>
        <a:bodyPr/>
        <a:lstStyle/>
        <a:p>
          <a:endParaRPr lang="en-ZA" dirty="0"/>
        </a:p>
      </dgm:t>
    </dgm:pt>
    <dgm:pt modelId="{2ED4C30C-ACEA-456F-A1B5-D214AD5CFC57}" type="parTrans" cxnId="{6B7DD001-C746-4B4F-A009-3CC6583ACF97}">
      <dgm:prSet/>
      <dgm:spPr/>
      <dgm:t>
        <a:bodyPr/>
        <a:lstStyle/>
        <a:p>
          <a:endParaRPr lang="en-ZA"/>
        </a:p>
      </dgm:t>
    </dgm:pt>
    <dgm:pt modelId="{C5BD1A12-5D08-41EC-B21D-4595AC6957FE}" type="sibTrans" cxnId="{6B7DD001-C746-4B4F-A009-3CC6583ACF97}">
      <dgm:prSet/>
      <dgm:spPr/>
      <dgm:t>
        <a:bodyPr/>
        <a:lstStyle/>
        <a:p>
          <a:endParaRPr lang="en-ZA"/>
        </a:p>
      </dgm:t>
    </dgm:pt>
    <dgm:pt modelId="{9241E948-4103-45A7-BD19-FF34323C6BED}">
      <dgm:prSet/>
      <dgm:spPr/>
      <dgm:t>
        <a:bodyPr/>
        <a:lstStyle/>
        <a:p>
          <a:endParaRPr lang="en-ZA" dirty="0"/>
        </a:p>
      </dgm:t>
    </dgm:pt>
    <dgm:pt modelId="{7B81F842-91B9-4C64-B533-21C55E33F930}" type="parTrans" cxnId="{AA1F4E76-2C36-4CEF-AB0B-0AFC117CD3FB}">
      <dgm:prSet/>
      <dgm:spPr/>
      <dgm:t>
        <a:bodyPr/>
        <a:lstStyle/>
        <a:p>
          <a:endParaRPr lang="en-ZA"/>
        </a:p>
      </dgm:t>
    </dgm:pt>
    <dgm:pt modelId="{9103A7E7-2D0A-4BEA-AF84-2B193F8E4911}" type="sibTrans" cxnId="{AA1F4E76-2C36-4CEF-AB0B-0AFC117CD3FB}">
      <dgm:prSet/>
      <dgm:spPr/>
      <dgm:t>
        <a:bodyPr/>
        <a:lstStyle/>
        <a:p>
          <a:endParaRPr lang="en-ZA"/>
        </a:p>
      </dgm:t>
    </dgm:pt>
    <dgm:pt modelId="{E4ACD4D8-09A2-43E8-B375-3A56527CCF12}">
      <dgm:prSet/>
      <dgm:spPr/>
      <dgm:t>
        <a:bodyPr/>
        <a:lstStyle/>
        <a:p>
          <a:endParaRPr lang="en-ZA" dirty="0"/>
        </a:p>
      </dgm:t>
    </dgm:pt>
    <dgm:pt modelId="{18DA533D-6DB0-4A5B-B975-842C69385F8B}" type="parTrans" cxnId="{4BA4A9AF-424D-4345-8D1F-984164B43BF7}">
      <dgm:prSet/>
      <dgm:spPr/>
      <dgm:t>
        <a:bodyPr/>
        <a:lstStyle/>
        <a:p>
          <a:endParaRPr lang="en-ZA"/>
        </a:p>
      </dgm:t>
    </dgm:pt>
    <dgm:pt modelId="{79EF27EF-A7BE-4CB6-B7D6-D50261D928F2}" type="sibTrans" cxnId="{4BA4A9AF-424D-4345-8D1F-984164B43BF7}">
      <dgm:prSet/>
      <dgm:spPr/>
      <dgm:t>
        <a:bodyPr/>
        <a:lstStyle/>
        <a:p>
          <a:endParaRPr lang="en-ZA"/>
        </a:p>
      </dgm:t>
    </dgm:pt>
    <dgm:pt modelId="{AD2BF27F-CDF0-438B-93AE-081ED554EE7C}">
      <dgm:prSet/>
      <dgm:spPr/>
      <dgm:t>
        <a:bodyPr/>
        <a:lstStyle/>
        <a:p>
          <a:endParaRPr lang="en-ZA" dirty="0"/>
        </a:p>
      </dgm:t>
    </dgm:pt>
    <dgm:pt modelId="{714F4B8B-43CC-437F-B219-AC01121B27DC}" type="parTrans" cxnId="{D9D18132-635F-40CD-A76E-4E8CC78740C5}">
      <dgm:prSet/>
      <dgm:spPr/>
      <dgm:t>
        <a:bodyPr/>
        <a:lstStyle/>
        <a:p>
          <a:endParaRPr lang="en-ZA"/>
        </a:p>
      </dgm:t>
    </dgm:pt>
    <dgm:pt modelId="{BB814068-A925-483A-AE4B-15F592A9408D}" type="sibTrans" cxnId="{D9D18132-635F-40CD-A76E-4E8CC78740C5}">
      <dgm:prSet/>
      <dgm:spPr/>
      <dgm:t>
        <a:bodyPr/>
        <a:lstStyle/>
        <a:p>
          <a:endParaRPr lang="en-ZA"/>
        </a:p>
      </dgm:t>
    </dgm:pt>
    <dgm:pt modelId="{A280D245-1E4B-41BD-BB97-822F6BC011BF}">
      <dgm:prSet/>
      <dgm:spPr/>
      <dgm:t>
        <a:bodyPr/>
        <a:lstStyle/>
        <a:p>
          <a:endParaRPr lang="en-ZA" dirty="0"/>
        </a:p>
      </dgm:t>
    </dgm:pt>
    <dgm:pt modelId="{FD45BD3A-1293-4BF6-AF4E-D60F813A7701}" type="parTrans" cxnId="{D4CE7C8B-0805-4AFB-A4D8-65131959E86E}">
      <dgm:prSet/>
      <dgm:spPr/>
      <dgm:t>
        <a:bodyPr/>
        <a:lstStyle/>
        <a:p>
          <a:endParaRPr lang="en-ZA"/>
        </a:p>
      </dgm:t>
    </dgm:pt>
    <dgm:pt modelId="{ED4DA951-B16F-43B3-8E47-783483ED29ED}" type="sibTrans" cxnId="{D4CE7C8B-0805-4AFB-A4D8-65131959E86E}">
      <dgm:prSet/>
      <dgm:spPr/>
      <dgm:t>
        <a:bodyPr/>
        <a:lstStyle/>
        <a:p>
          <a:endParaRPr lang="en-ZA"/>
        </a:p>
      </dgm:t>
    </dgm:pt>
    <dgm:pt modelId="{E2026CE6-882D-40CF-B0BC-B86B72AE8490}">
      <dgm:prSet/>
      <dgm:spPr/>
      <dgm:t>
        <a:bodyPr/>
        <a:lstStyle/>
        <a:p>
          <a:endParaRPr lang="en-ZA" dirty="0"/>
        </a:p>
      </dgm:t>
    </dgm:pt>
    <dgm:pt modelId="{1BF6E519-EA56-49A8-978F-30725AE2689B}" type="parTrans" cxnId="{702CD4D4-0E47-41BD-A4E8-931158478B57}">
      <dgm:prSet/>
      <dgm:spPr/>
      <dgm:t>
        <a:bodyPr/>
        <a:lstStyle/>
        <a:p>
          <a:endParaRPr lang="en-ZA"/>
        </a:p>
      </dgm:t>
    </dgm:pt>
    <dgm:pt modelId="{30B0C095-8124-4B79-BD34-2028E1B06B02}" type="sibTrans" cxnId="{702CD4D4-0E47-41BD-A4E8-931158478B57}">
      <dgm:prSet/>
      <dgm:spPr/>
      <dgm:t>
        <a:bodyPr/>
        <a:lstStyle/>
        <a:p>
          <a:endParaRPr lang="en-ZA"/>
        </a:p>
      </dgm:t>
    </dgm:pt>
    <dgm:pt modelId="{7AB1B02F-8A2C-4C57-94B7-9414B9DCFE6D}">
      <dgm:prSet/>
      <dgm:spPr/>
      <dgm:t>
        <a:bodyPr/>
        <a:lstStyle/>
        <a:p>
          <a:endParaRPr lang="en-ZA" dirty="0"/>
        </a:p>
      </dgm:t>
    </dgm:pt>
    <dgm:pt modelId="{D5C504F1-CF8F-45E8-A6E9-1EFF808AF17F}" type="parTrans" cxnId="{738ABC01-AEB9-4F94-929A-9D8F77720260}">
      <dgm:prSet/>
      <dgm:spPr/>
      <dgm:t>
        <a:bodyPr/>
        <a:lstStyle/>
        <a:p>
          <a:endParaRPr lang="en-ZA"/>
        </a:p>
      </dgm:t>
    </dgm:pt>
    <dgm:pt modelId="{A8183805-B38A-4C2D-B8AD-6CFEA21B4EDC}" type="sibTrans" cxnId="{738ABC01-AEB9-4F94-929A-9D8F77720260}">
      <dgm:prSet/>
      <dgm:spPr/>
      <dgm:t>
        <a:bodyPr/>
        <a:lstStyle/>
        <a:p>
          <a:endParaRPr lang="en-ZA"/>
        </a:p>
      </dgm:t>
    </dgm:pt>
    <dgm:pt modelId="{05B553BE-7A01-4819-B2B6-6A5F3DB3B546}">
      <dgm:prSet>
        <dgm:style>
          <a:lnRef idx="0">
            <a:schemeClr val="accent2"/>
          </a:lnRef>
          <a:fillRef idx="3">
            <a:schemeClr val="accent2"/>
          </a:fillRef>
          <a:effectRef idx="3">
            <a:schemeClr val="accent2"/>
          </a:effectRef>
          <a:fontRef idx="minor">
            <a:schemeClr val="lt1"/>
          </a:fontRef>
        </dgm:style>
      </dgm:prSet>
      <dgm:spPr/>
      <dgm:t>
        <a:bodyPr/>
        <a:lstStyle/>
        <a:p>
          <a:pPr rtl="0" eaLnBrk="1" latinLnBrk="0"/>
          <a:r>
            <a:rPr lang="en-ZA" dirty="0" smtClean="0"/>
            <a:t>Economic pressures arising from economic growth</a:t>
          </a:r>
          <a:endParaRPr lang="en-GB" dirty="0"/>
        </a:p>
      </dgm:t>
    </dgm:pt>
    <dgm:pt modelId="{C9ADAD7D-438E-403F-8AEA-773758419C2F}" type="parTrans" cxnId="{E1D6F20A-ACA6-4110-A76D-660BB93B47F8}">
      <dgm:prSet/>
      <dgm:spPr/>
      <dgm:t>
        <a:bodyPr/>
        <a:lstStyle/>
        <a:p>
          <a:endParaRPr lang="en-GB"/>
        </a:p>
      </dgm:t>
    </dgm:pt>
    <dgm:pt modelId="{1943F2FB-5F37-4E00-860B-936A290A57EF}" type="sibTrans" cxnId="{E1D6F20A-ACA6-4110-A76D-660BB93B47F8}">
      <dgm:prSet/>
      <dgm:spPr/>
      <dgm:t>
        <a:bodyPr/>
        <a:lstStyle/>
        <a:p>
          <a:endParaRPr lang="en-GB"/>
        </a:p>
      </dgm:t>
    </dgm:pt>
    <dgm:pt modelId="{3B7D4B8C-6F74-468C-A66F-79AE27E8B159}" type="pres">
      <dgm:prSet presAssocID="{C70294EE-6FFC-4A4D-BC9D-EE48550045BF}" presName="Name0" presStyleCnt="0">
        <dgm:presLayoutVars>
          <dgm:dir/>
          <dgm:animLvl val="lvl"/>
          <dgm:resizeHandles val="exact"/>
        </dgm:presLayoutVars>
      </dgm:prSet>
      <dgm:spPr/>
      <dgm:t>
        <a:bodyPr/>
        <a:lstStyle/>
        <a:p>
          <a:endParaRPr lang="en-GB"/>
        </a:p>
      </dgm:t>
    </dgm:pt>
    <dgm:pt modelId="{D6944E3D-6692-401D-983E-D39D96BECDD7}" type="pres">
      <dgm:prSet presAssocID="{8EA98AA6-6BF8-44D8-A64C-51A3D8058CF0}" presName="composite" presStyleCnt="0"/>
      <dgm:spPr/>
      <dgm:t>
        <a:bodyPr/>
        <a:lstStyle/>
        <a:p>
          <a:endParaRPr lang="en-GB"/>
        </a:p>
      </dgm:t>
    </dgm:pt>
    <dgm:pt modelId="{0F15B29F-D173-4462-92D0-F3CBF01F94CD}" type="pres">
      <dgm:prSet presAssocID="{8EA98AA6-6BF8-44D8-A64C-51A3D8058CF0}" presName="parTx" presStyleLbl="alignNode1" presStyleIdx="0" presStyleCnt="3">
        <dgm:presLayoutVars>
          <dgm:chMax val="0"/>
          <dgm:chPref val="0"/>
          <dgm:bulletEnabled val="1"/>
        </dgm:presLayoutVars>
      </dgm:prSet>
      <dgm:spPr>
        <a:prstGeom prst="roundRect">
          <a:avLst/>
        </a:prstGeom>
      </dgm:spPr>
      <dgm:t>
        <a:bodyPr/>
        <a:lstStyle/>
        <a:p>
          <a:endParaRPr lang="en-GB"/>
        </a:p>
      </dgm:t>
    </dgm:pt>
    <dgm:pt modelId="{695A615F-5BDD-4391-8003-093B0AD57973}" type="pres">
      <dgm:prSet presAssocID="{8EA98AA6-6BF8-44D8-A64C-51A3D8058CF0}" presName="desTx" presStyleLbl="alignAccFollowNode1" presStyleIdx="0" presStyleCnt="3" custFlipVert="1">
        <dgm:presLayoutVars>
          <dgm:bulletEnabled val="1"/>
        </dgm:presLayoutVars>
      </dgm:prSet>
      <dgm:spPr>
        <a:prstGeom prst="round2SameRect">
          <a:avLst/>
        </a:prstGeom>
      </dgm:spPr>
      <dgm:t>
        <a:bodyPr/>
        <a:lstStyle/>
        <a:p>
          <a:endParaRPr lang="en-GB"/>
        </a:p>
      </dgm:t>
    </dgm:pt>
    <dgm:pt modelId="{D3845A34-3E7A-4611-AD77-7FEA436F24DC}" type="pres">
      <dgm:prSet presAssocID="{F0A9646B-21C6-4494-BB15-56BB430EBA1C}" presName="space" presStyleCnt="0"/>
      <dgm:spPr/>
      <dgm:t>
        <a:bodyPr/>
        <a:lstStyle/>
        <a:p>
          <a:endParaRPr lang="en-GB"/>
        </a:p>
      </dgm:t>
    </dgm:pt>
    <dgm:pt modelId="{93CA3B32-90FF-4E8A-80DA-B2BF735963BF}" type="pres">
      <dgm:prSet presAssocID="{05B553BE-7A01-4819-B2B6-6A5F3DB3B546}" presName="composite" presStyleCnt="0"/>
      <dgm:spPr/>
      <dgm:t>
        <a:bodyPr/>
        <a:lstStyle/>
        <a:p>
          <a:endParaRPr lang="en-GB"/>
        </a:p>
      </dgm:t>
    </dgm:pt>
    <dgm:pt modelId="{FC3301A5-5A97-4E3E-AE89-D370790E6A13}" type="pres">
      <dgm:prSet presAssocID="{05B553BE-7A01-4819-B2B6-6A5F3DB3B546}" presName="parTx" presStyleLbl="alignNode1" presStyleIdx="1" presStyleCnt="3">
        <dgm:presLayoutVars>
          <dgm:chMax val="0"/>
          <dgm:chPref val="0"/>
          <dgm:bulletEnabled val="1"/>
        </dgm:presLayoutVars>
      </dgm:prSet>
      <dgm:spPr>
        <a:prstGeom prst="roundRect">
          <a:avLst/>
        </a:prstGeom>
      </dgm:spPr>
      <dgm:t>
        <a:bodyPr/>
        <a:lstStyle/>
        <a:p>
          <a:endParaRPr lang="en-GB"/>
        </a:p>
      </dgm:t>
    </dgm:pt>
    <dgm:pt modelId="{83D0F621-796A-4F16-BA8F-D379AB18DE36}" type="pres">
      <dgm:prSet presAssocID="{05B553BE-7A01-4819-B2B6-6A5F3DB3B546}" presName="desTx" presStyleLbl="alignAccFollowNode1" presStyleIdx="1" presStyleCnt="3" custFlipVert="1">
        <dgm:presLayoutVars>
          <dgm:bulletEnabled val="1"/>
        </dgm:presLayoutVars>
      </dgm:prSet>
      <dgm:spPr>
        <a:prstGeom prst="round2SameRect">
          <a:avLst/>
        </a:prstGeom>
      </dgm:spPr>
      <dgm:t>
        <a:bodyPr/>
        <a:lstStyle/>
        <a:p>
          <a:endParaRPr lang="en-GB"/>
        </a:p>
      </dgm:t>
    </dgm:pt>
    <dgm:pt modelId="{9DACDD15-CD98-4E1B-B810-ADF5B489597B}" type="pres">
      <dgm:prSet presAssocID="{1943F2FB-5F37-4E00-860B-936A290A57EF}" presName="space" presStyleCnt="0"/>
      <dgm:spPr/>
      <dgm:t>
        <a:bodyPr/>
        <a:lstStyle/>
        <a:p>
          <a:endParaRPr lang="en-GB"/>
        </a:p>
      </dgm:t>
    </dgm:pt>
    <dgm:pt modelId="{67107217-EAAF-4448-8DEA-31AA3758C06F}" type="pres">
      <dgm:prSet presAssocID="{4B28E2AC-8993-4B60-A785-98C07CE7B4A1}" presName="composite" presStyleCnt="0"/>
      <dgm:spPr/>
      <dgm:t>
        <a:bodyPr/>
        <a:lstStyle/>
        <a:p>
          <a:endParaRPr lang="en-GB"/>
        </a:p>
      </dgm:t>
    </dgm:pt>
    <dgm:pt modelId="{A8BD5382-ECE0-4291-B6D4-B346A5EAD913}" type="pres">
      <dgm:prSet presAssocID="{4B28E2AC-8993-4B60-A785-98C07CE7B4A1}" presName="parTx" presStyleLbl="alignNode1" presStyleIdx="2" presStyleCnt="3">
        <dgm:presLayoutVars>
          <dgm:chMax val="0"/>
          <dgm:chPref val="0"/>
          <dgm:bulletEnabled val="1"/>
        </dgm:presLayoutVars>
      </dgm:prSet>
      <dgm:spPr>
        <a:prstGeom prst="roundRect">
          <a:avLst/>
        </a:prstGeom>
      </dgm:spPr>
      <dgm:t>
        <a:bodyPr/>
        <a:lstStyle/>
        <a:p>
          <a:endParaRPr lang="en-GB"/>
        </a:p>
      </dgm:t>
    </dgm:pt>
    <dgm:pt modelId="{1D481EA4-CC26-4B91-8426-177D1DD10447}" type="pres">
      <dgm:prSet presAssocID="{4B28E2AC-8993-4B60-A785-98C07CE7B4A1}" presName="desTx" presStyleLbl="alignAccFollowNode1" presStyleIdx="2" presStyleCnt="3" custFlipVert="1">
        <dgm:presLayoutVars>
          <dgm:bulletEnabled val="1"/>
        </dgm:presLayoutVars>
      </dgm:prSet>
      <dgm:spPr>
        <a:prstGeom prst="round2SameRect">
          <a:avLst/>
        </a:prstGeom>
      </dgm:spPr>
      <dgm:t>
        <a:bodyPr/>
        <a:lstStyle/>
        <a:p>
          <a:endParaRPr lang="en-GB"/>
        </a:p>
      </dgm:t>
    </dgm:pt>
  </dgm:ptLst>
  <dgm:cxnLst>
    <dgm:cxn modelId="{33A295E8-3C3A-4B74-8259-529E0EB1A1AB}" type="presOf" srcId="{69F61C25-D7AF-4A27-B622-D9CDFB1EC946}" destId="{1D481EA4-CC26-4B91-8426-177D1DD10447}" srcOrd="0" destOrd="4" presId="urn:microsoft.com/office/officeart/2005/8/layout/hList1"/>
    <dgm:cxn modelId="{40445A97-6916-421F-A605-939E24B57905}" srcId="{8EA98AA6-6BF8-44D8-A64C-51A3D8058CF0}" destId="{DB789063-D348-4E4E-BAAD-A17440CE677C}" srcOrd="10" destOrd="0" parTransId="{6D716F03-B9E5-47A4-9D31-E1C12029F80A}" sibTransId="{C9284211-7122-4BC2-9D82-27D22224B3EA}"/>
    <dgm:cxn modelId="{D272176B-B04E-4CCB-BFD5-D43A2B1E4449}" type="presOf" srcId="{C2A5AFB6-FC0D-4CCD-BEA5-5287976BE15A}" destId="{1D481EA4-CC26-4B91-8426-177D1DD10447}" srcOrd="0" destOrd="0" presId="urn:microsoft.com/office/officeart/2005/8/layout/hList1"/>
    <dgm:cxn modelId="{FA302BDF-E3F4-4197-B487-B54E41F08D48}" type="presOf" srcId="{D4E1E73B-FBAC-4A77-9356-D9440977A523}" destId="{695A615F-5BDD-4391-8003-093B0AD57973}" srcOrd="0" destOrd="2" presId="urn:microsoft.com/office/officeart/2005/8/layout/hList1"/>
    <dgm:cxn modelId="{D35F37F9-96E3-4D04-87D1-B4D5AB9F09B3}" srcId="{8EA98AA6-6BF8-44D8-A64C-51A3D8058CF0}" destId="{92082F47-6E86-4FFE-AA9D-2EFFCBF74EF2}" srcOrd="3" destOrd="0" parTransId="{A2B3C1E9-7BD6-48FB-9655-B3E67EF466A1}" sibTransId="{FD069523-319F-41AA-8E88-1C30A65152BD}"/>
    <dgm:cxn modelId="{04298616-4A19-4238-B26A-1D1F76AAFDCB}" type="presOf" srcId="{7D6FEA1A-0116-4F5D-8008-B30952F7BC0F}" destId="{1D481EA4-CC26-4B91-8426-177D1DD10447}" srcOrd="0" destOrd="1" presId="urn:microsoft.com/office/officeart/2005/8/layout/hList1"/>
    <dgm:cxn modelId="{ED250363-0098-41DC-8F99-907B8618FDF5}" srcId="{8EA98AA6-6BF8-44D8-A64C-51A3D8058CF0}" destId="{5D420259-60F7-4AF9-8B32-C1B47278B1E8}" srcOrd="5" destOrd="0" parTransId="{732C5BCA-8A78-4FAF-9F0F-E9B3280D33DF}" sibTransId="{CEF0BB2D-C1E4-4637-A4B1-28EEA72DF1F0}"/>
    <dgm:cxn modelId="{A3BC613B-658F-4800-B7D0-CE314CB3C6F8}" srcId="{8EA98AA6-6BF8-44D8-A64C-51A3D8058CF0}" destId="{AB89B6FF-4808-492B-9039-3F91EF6C9E82}" srcOrd="4" destOrd="0" parTransId="{8A597735-3AD1-490C-B940-A3918265271C}" sibTransId="{E9EFEC02-BA75-4E89-BCF8-5453952C8FF3}"/>
    <dgm:cxn modelId="{4DCAE37A-B76C-437A-AB0F-229962E2BEE6}" srcId="{8EA98AA6-6BF8-44D8-A64C-51A3D8058CF0}" destId="{BB83B169-A57D-41A1-973B-24E9AF820B37}" srcOrd="7" destOrd="0" parTransId="{9FC47CCF-923B-46FE-8CDA-A874D1EAA977}" sibTransId="{0D20F798-750D-48FB-8650-376C3574E288}"/>
    <dgm:cxn modelId="{D693A17A-ECEA-4E4B-B291-A8705F030185}" srcId="{8EA98AA6-6BF8-44D8-A64C-51A3D8058CF0}" destId="{D4E1E73B-FBAC-4A77-9356-D9440977A523}" srcOrd="2" destOrd="0" parTransId="{FF7A5F36-4549-4F2F-8E5F-794799D71971}" sibTransId="{7CCE34D3-96B2-44B3-82A8-73EBE8C54F45}"/>
    <dgm:cxn modelId="{702CD4D4-0E47-41BD-A4E8-931158478B57}" srcId="{4B28E2AC-8993-4B60-A785-98C07CE7B4A1}" destId="{E2026CE6-882D-40CF-B0BC-B86B72AE8490}" srcOrd="9" destOrd="0" parTransId="{1BF6E519-EA56-49A8-978F-30725AE2689B}" sibTransId="{30B0C095-8124-4B79-BD34-2028E1B06B02}"/>
    <dgm:cxn modelId="{D4B49BD2-42C9-4361-A95E-3B958C8ED62F}" type="presOf" srcId="{380A71CB-DD5B-4FB7-999F-B445DA610F42}" destId="{695A615F-5BDD-4391-8003-093B0AD57973}" srcOrd="0" destOrd="12" presId="urn:microsoft.com/office/officeart/2005/8/layout/hList1"/>
    <dgm:cxn modelId="{6A9ACC42-BAFE-419E-B595-7663E3425884}" type="presOf" srcId="{8EA98AA6-6BF8-44D8-A64C-51A3D8058CF0}" destId="{0F15B29F-D173-4462-92D0-F3CBF01F94CD}" srcOrd="0" destOrd="0" presId="urn:microsoft.com/office/officeart/2005/8/layout/hList1"/>
    <dgm:cxn modelId="{775CA95F-0C1F-4EC8-9A40-4A0A33FAAE97}" type="presOf" srcId="{E4ACD4D8-09A2-43E8-B375-3A56527CCF12}" destId="{1D481EA4-CC26-4B91-8426-177D1DD10447}" srcOrd="0" destOrd="6" presId="urn:microsoft.com/office/officeart/2005/8/layout/hList1"/>
    <dgm:cxn modelId="{9D5BD8E8-B83C-4EEA-8DF2-3CA67387D334}" type="presOf" srcId="{C70294EE-6FFC-4A4D-BC9D-EE48550045BF}" destId="{3B7D4B8C-6F74-468C-A66F-79AE27E8B159}" srcOrd="0" destOrd="0" presId="urn:microsoft.com/office/officeart/2005/8/layout/hList1"/>
    <dgm:cxn modelId="{D9D18132-635F-40CD-A76E-4E8CC78740C5}" srcId="{4B28E2AC-8993-4B60-A785-98C07CE7B4A1}" destId="{AD2BF27F-CDF0-438B-93AE-081ED554EE7C}" srcOrd="7" destOrd="0" parTransId="{714F4B8B-43CC-437F-B219-AC01121B27DC}" sibTransId="{BB814068-A925-483A-AE4B-15F592A9408D}"/>
    <dgm:cxn modelId="{ADC88CFA-F2C2-4A3D-B8F0-92BCBD31340D}" type="presOf" srcId="{1E1193D5-7BF8-46BD-98F4-F30113CD68DF}" destId="{695A615F-5BDD-4391-8003-093B0AD57973}" srcOrd="0" destOrd="11" presId="urn:microsoft.com/office/officeart/2005/8/layout/hList1"/>
    <dgm:cxn modelId="{CA4F4D30-8142-4DDF-BC66-C645BAC93AAE}" srcId="{8EA98AA6-6BF8-44D8-A64C-51A3D8058CF0}" destId="{1E1193D5-7BF8-46BD-98F4-F30113CD68DF}" srcOrd="11" destOrd="0" parTransId="{DDDF2FE2-B7B4-485C-9920-F5CF229C2972}" sibTransId="{95CE875B-FFAF-4C6F-AB6B-80F0981A6D57}"/>
    <dgm:cxn modelId="{74A764CA-7758-400B-AB7C-E298E92DC1CF}" type="presOf" srcId="{AD2BF27F-CDF0-438B-93AE-081ED554EE7C}" destId="{1D481EA4-CC26-4B91-8426-177D1DD10447}" srcOrd="0" destOrd="7" presId="urn:microsoft.com/office/officeart/2005/8/layout/hList1"/>
    <dgm:cxn modelId="{2319FC9F-7E84-425E-B3A5-BED8DC5F038D}" type="presOf" srcId="{DB789063-D348-4E4E-BAAD-A17440CE677C}" destId="{695A615F-5BDD-4391-8003-093B0AD57973}" srcOrd="0" destOrd="10" presId="urn:microsoft.com/office/officeart/2005/8/layout/hList1"/>
    <dgm:cxn modelId="{F5EB3F92-D7F1-4491-8A72-28B643881227}" type="presOf" srcId="{ED4C6BC2-046A-483D-8F30-0F938BB38BE3}" destId="{695A615F-5BDD-4391-8003-093B0AD57973}" srcOrd="0" destOrd="9" presId="urn:microsoft.com/office/officeart/2005/8/layout/hList1"/>
    <dgm:cxn modelId="{7FD0288B-9529-4148-9BA2-D5F28AD79CB2}" type="presOf" srcId="{915502A6-6FCB-40DA-BA0D-83A1C4852537}" destId="{1D481EA4-CC26-4B91-8426-177D1DD10447}" srcOrd="0" destOrd="2" presId="urn:microsoft.com/office/officeart/2005/8/layout/hList1"/>
    <dgm:cxn modelId="{1BC08227-A81F-49E8-A32D-1595B23DF550}" srcId="{4B28E2AC-8993-4B60-A785-98C07CE7B4A1}" destId="{C2A5AFB6-FC0D-4CCD-BEA5-5287976BE15A}" srcOrd="0" destOrd="0" parTransId="{E762B4D1-A70D-4887-9715-71188992CDE9}" sibTransId="{E153FC47-830A-425F-8ACF-EE9C3CEF97EC}"/>
    <dgm:cxn modelId="{E2D25E69-F6E8-4C85-A34F-31BE668008D6}" srcId="{4B28E2AC-8993-4B60-A785-98C07CE7B4A1}" destId="{31FB08F6-B4E3-4405-A956-BCDD86FBD24C}" srcOrd="3" destOrd="0" parTransId="{4892B1B0-090F-44E8-B00F-499312CAB753}" sibTransId="{6D8674F3-62D3-4314-A82A-98E7F9C8FC17}"/>
    <dgm:cxn modelId="{6B7DD001-C746-4B4F-A009-3CC6583ACF97}" srcId="{4B28E2AC-8993-4B60-A785-98C07CE7B4A1}" destId="{69F61C25-D7AF-4A27-B622-D9CDFB1EC946}" srcOrd="4" destOrd="0" parTransId="{2ED4C30C-ACEA-456F-A1B5-D214AD5CFC57}" sibTransId="{C5BD1A12-5D08-41EC-B21D-4595AC6957FE}"/>
    <dgm:cxn modelId="{AA1F4E76-2C36-4CEF-AB0B-0AFC117CD3FB}" srcId="{4B28E2AC-8993-4B60-A785-98C07CE7B4A1}" destId="{9241E948-4103-45A7-BD19-FF34323C6BED}" srcOrd="5" destOrd="0" parTransId="{7B81F842-91B9-4C64-B533-21C55E33F930}" sibTransId="{9103A7E7-2D0A-4BEA-AF84-2B193F8E4911}"/>
    <dgm:cxn modelId="{9E3B19FD-4D2E-4F54-A286-A66A20CF8565}" srcId="{C70294EE-6FFC-4A4D-BC9D-EE48550045BF}" destId="{4B28E2AC-8993-4B60-A785-98C07CE7B4A1}" srcOrd="2" destOrd="0" parTransId="{B8154298-31E7-4851-AC70-1845B9562D8C}" sibTransId="{9BDC1D80-9C37-4131-8AD4-C51D405E8639}"/>
    <dgm:cxn modelId="{5113561D-36E0-42A4-87EE-53ECDD0B635A}" srcId="{8EA98AA6-6BF8-44D8-A64C-51A3D8058CF0}" destId="{ED4C6BC2-046A-483D-8F30-0F938BB38BE3}" srcOrd="9" destOrd="0" parTransId="{BDA80E1A-AA85-4829-881C-1CF9A95C1BBE}" sibTransId="{B00042E0-2A39-4FE7-AAD8-6B983D3D6FE4}"/>
    <dgm:cxn modelId="{E1D6F20A-ACA6-4110-A76D-660BB93B47F8}" srcId="{C70294EE-6FFC-4A4D-BC9D-EE48550045BF}" destId="{05B553BE-7A01-4819-B2B6-6A5F3DB3B546}" srcOrd="1" destOrd="0" parTransId="{C9ADAD7D-438E-403F-8AEA-773758419C2F}" sibTransId="{1943F2FB-5F37-4E00-860B-936A290A57EF}"/>
    <dgm:cxn modelId="{9795787C-F4A7-40EC-A3C5-BDD1C2382328}" type="presOf" srcId="{A280D245-1E4B-41BD-BB97-822F6BC011BF}" destId="{1D481EA4-CC26-4B91-8426-177D1DD10447}" srcOrd="0" destOrd="8" presId="urn:microsoft.com/office/officeart/2005/8/layout/hList1"/>
    <dgm:cxn modelId="{738ABC01-AEB9-4F94-929A-9D8F77720260}" srcId="{4B28E2AC-8993-4B60-A785-98C07CE7B4A1}" destId="{7AB1B02F-8A2C-4C57-94B7-9414B9DCFE6D}" srcOrd="10" destOrd="0" parTransId="{D5C504F1-CF8F-45E8-A6E9-1EFF808AF17F}" sibTransId="{A8183805-B38A-4C2D-B8AD-6CFEA21B4EDC}"/>
    <dgm:cxn modelId="{FBA96400-1D14-489B-AFBE-45DAEB572838}" type="presOf" srcId="{92082F47-6E86-4FFE-AA9D-2EFFCBF74EF2}" destId="{695A615F-5BDD-4391-8003-093B0AD57973}" srcOrd="0" destOrd="3" presId="urn:microsoft.com/office/officeart/2005/8/layout/hList1"/>
    <dgm:cxn modelId="{DBEB4F63-69E2-479C-967C-851518B12132}" srcId="{4B28E2AC-8993-4B60-A785-98C07CE7B4A1}" destId="{915502A6-6FCB-40DA-BA0D-83A1C4852537}" srcOrd="2" destOrd="0" parTransId="{B2C4D485-BC88-4492-90CB-CF36707A4B52}" sibTransId="{D638517A-4AB8-48BA-A11E-DE997BFB37B2}"/>
    <dgm:cxn modelId="{D1C657A2-944D-400A-9D8C-AC34464F36C7}" srcId="{8EA98AA6-6BF8-44D8-A64C-51A3D8058CF0}" destId="{5678B9A9-9156-4383-8739-4662DC7DDE32}" srcOrd="8" destOrd="0" parTransId="{000F0FE9-2210-40EE-852C-6DBFD7150DB4}" sibTransId="{0040F7AD-D6AA-48C7-BEDB-CD4B592C56A2}"/>
    <dgm:cxn modelId="{69686D87-8DBF-4DB0-A3EB-44C1ABD0E24D}" type="presOf" srcId="{50D719FA-53ED-499B-BE33-DDC202C9A7C7}" destId="{695A615F-5BDD-4391-8003-093B0AD57973}" srcOrd="0" destOrd="0" presId="urn:microsoft.com/office/officeart/2005/8/layout/hList1"/>
    <dgm:cxn modelId="{4BA4A9AF-424D-4345-8D1F-984164B43BF7}" srcId="{4B28E2AC-8993-4B60-A785-98C07CE7B4A1}" destId="{E4ACD4D8-09A2-43E8-B375-3A56527CCF12}" srcOrd="6" destOrd="0" parTransId="{18DA533D-6DB0-4A5B-B975-842C69385F8B}" sibTransId="{79EF27EF-A7BE-4CB6-B7D6-D50261D928F2}"/>
    <dgm:cxn modelId="{EDBE95C8-0D38-421A-BE98-5296D8AFEF68}" type="presOf" srcId="{E2026CE6-882D-40CF-B0BC-B86B72AE8490}" destId="{1D481EA4-CC26-4B91-8426-177D1DD10447}" srcOrd="0" destOrd="9" presId="urn:microsoft.com/office/officeart/2005/8/layout/hList1"/>
    <dgm:cxn modelId="{8D0CFED1-EE82-4C7B-9EC6-3E091D822F9F}" type="presOf" srcId="{EA006EB3-8BD2-4C0E-9295-09FD3F159BB8}" destId="{695A615F-5BDD-4391-8003-093B0AD57973}" srcOrd="0" destOrd="6" presId="urn:microsoft.com/office/officeart/2005/8/layout/hList1"/>
    <dgm:cxn modelId="{4C14A752-2FA2-4983-8C89-5BD3A12C5CBB}" srcId="{8EA98AA6-6BF8-44D8-A64C-51A3D8058CF0}" destId="{20BDB781-60E1-4D8A-9409-32788BF70AE7}" srcOrd="1" destOrd="0" parTransId="{71B924D8-BF14-49BA-B477-6285DC957B6E}" sibTransId="{CE84D189-621D-45C8-950E-03AD9E79A30F}"/>
    <dgm:cxn modelId="{433ED97A-0011-4CAC-B47B-4DCA9641FC4A}" srcId="{8EA98AA6-6BF8-44D8-A64C-51A3D8058CF0}" destId="{380A71CB-DD5B-4FB7-999F-B445DA610F42}" srcOrd="12" destOrd="0" parTransId="{DBADC922-8D77-404C-A90A-0CF922858934}" sibTransId="{9845FB2B-4911-4B31-95DD-408A127B548F}"/>
    <dgm:cxn modelId="{49DE5FB8-32C5-4DA7-B302-1FCB28D004AF}" type="presOf" srcId="{5D420259-60F7-4AF9-8B32-C1B47278B1E8}" destId="{695A615F-5BDD-4391-8003-093B0AD57973}" srcOrd="0" destOrd="5" presId="urn:microsoft.com/office/officeart/2005/8/layout/hList1"/>
    <dgm:cxn modelId="{678A4100-D90D-4BD4-BA43-53F4B4C19DCC}" type="presOf" srcId="{9241E948-4103-45A7-BD19-FF34323C6BED}" destId="{1D481EA4-CC26-4B91-8426-177D1DD10447}" srcOrd="0" destOrd="5" presId="urn:microsoft.com/office/officeart/2005/8/layout/hList1"/>
    <dgm:cxn modelId="{3E3635AB-FFD1-49EE-A524-8E3FADD39CCD}" type="presOf" srcId="{05B553BE-7A01-4819-B2B6-6A5F3DB3B546}" destId="{FC3301A5-5A97-4E3E-AE89-D370790E6A13}" srcOrd="0" destOrd="0" presId="urn:microsoft.com/office/officeart/2005/8/layout/hList1"/>
    <dgm:cxn modelId="{BA605918-606D-4AE0-987A-A8E9A408E1FF}" srcId="{4B28E2AC-8993-4B60-A785-98C07CE7B4A1}" destId="{7D6FEA1A-0116-4F5D-8008-B30952F7BC0F}" srcOrd="1" destOrd="0" parTransId="{9D7C293F-7323-433A-A38F-E8B784265AA2}" sibTransId="{43394B4A-7EB1-49DC-ABF2-3287943F63AE}"/>
    <dgm:cxn modelId="{8C3A478F-3738-433B-A31B-CF4822BF43FC}" type="presOf" srcId="{C9B5ECE0-FB7E-4900-B5A3-836B61FB0E1E}" destId="{1D481EA4-CC26-4B91-8426-177D1DD10447}" srcOrd="0" destOrd="11" presId="urn:microsoft.com/office/officeart/2005/8/layout/hList1"/>
    <dgm:cxn modelId="{D4CE7C8B-0805-4AFB-A4D8-65131959E86E}" srcId="{4B28E2AC-8993-4B60-A785-98C07CE7B4A1}" destId="{A280D245-1E4B-41BD-BB97-822F6BC011BF}" srcOrd="8" destOrd="0" parTransId="{FD45BD3A-1293-4BF6-AF4E-D60F813A7701}" sibTransId="{ED4DA951-B16F-43B3-8E47-783483ED29ED}"/>
    <dgm:cxn modelId="{FB9A9F37-D398-48FC-AFEE-72FEB298E9D5}" type="presOf" srcId="{7AB1B02F-8A2C-4C57-94B7-9414B9DCFE6D}" destId="{1D481EA4-CC26-4B91-8426-177D1DD10447}" srcOrd="0" destOrd="10" presId="urn:microsoft.com/office/officeart/2005/8/layout/hList1"/>
    <dgm:cxn modelId="{311E0263-11DD-4DE9-A964-7FABF01EEDFA}" srcId="{C70294EE-6FFC-4A4D-BC9D-EE48550045BF}" destId="{8EA98AA6-6BF8-44D8-A64C-51A3D8058CF0}" srcOrd="0" destOrd="0" parTransId="{53B30D05-F624-4F95-984F-4DA04ECCFF21}" sibTransId="{F0A9646B-21C6-4494-BB15-56BB430EBA1C}"/>
    <dgm:cxn modelId="{F610A3BB-6C17-4547-BA2E-0CEF711B6E79}" type="presOf" srcId="{4B28E2AC-8993-4B60-A785-98C07CE7B4A1}" destId="{A8BD5382-ECE0-4291-B6D4-B346A5EAD913}" srcOrd="0" destOrd="0" presId="urn:microsoft.com/office/officeart/2005/8/layout/hList1"/>
    <dgm:cxn modelId="{1DF4D496-0709-485C-842F-560472E5711A}" type="presOf" srcId="{AB89B6FF-4808-492B-9039-3F91EF6C9E82}" destId="{695A615F-5BDD-4391-8003-093B0AD57973}" srcOrd="0" destOrd="4" presId="urn:microsoft.com/office/officeart/2005/8/layout/hList1"/>
    <dgm:cxn modelId="{1866929A-116B-4AD4-A73F-3474E4D68ED8}" type="presOf" srcId="{20BDB781-60E1-4D8A-9409-32788BF70AE7}" destId="{695A615F-5BDD-4391-8003-093B0AD57973}" srcOrd="0" destOrd="1" presId="urn:microsoft.com/office/officeart/2005/8/layout/hList1"/>
    <dgm:cxn modelId="{8F329FF7-13AA-44A1-A215-FD85ADE43B4D}" type="presOf" srcId="{5678B9A9-9156-4383-8739-4662DC7DDE32}" destId="{695A615F-5BDD-4391-8003-093B0AD57973}" srcOrd="0" destOrd="8" presId="urn:microsoft.com/office/officeart/2005/8/layout/hList1"/>
    <dgm:cxn modelId="{284A3B58-8FE7-45B6-9FD7-E83F08B54AE6}" srcId="{8EA98AA6-6BF8-44D8-A64C-51A3D8058CF0}" destId="{EA006EB3-8BD2-4C0E-9295-09FD3F159BB8}" srcOrd="6" destOrd="0" parTransId="{B32D9C6C-433B-4379-B254-3982182CF12F}" sibTransId="{D5ECC999-134F-44AA-B70F-5181ED1E39D1}"/>
    <dgm:cxn modelId="{09D39E1F-8486-4736-8E84-0B06C39B42FA}" srcId="{8EA98AA6-6BF8-44D8-A64C-51A3D8058CF0}" destId="{50D719FA-53ED-499B-BE33-DDC202C9A7C7}" srcOrd="0" destOrd="0" parTransId="{92B5E1DA-D1D5-4828-AF93-D7F383CF4FB3}" sibTransId="{C238B8EC-C41F-4CE3-906C-B5547DAA7438}"/>
    <dgm:cxn modelId="{54EA8599-4AA6-4095-8BA9-C2DE629CD4B0}" srcId="{4B28E2AC-8993-4B60-A785-98C07CE7B4A1}" destId="{C9B5ECE0-FB7E-4900-B5A3-836B61FB0E1E}" srcOrd="11" destOrd="0" parTransId="{7E7B282C-04B8-42CC-8538-9A1A3C2DDC9B}" sibTransId="{7DA351E3-4D5E-43DF-AB0F-C900023BA46A}"/>
    <dgm:cxn modelId="{1D66E949-4598-4518-8E17-D0213E3C14FA}" type="presOf" srcId="{31FB08F6-B4E3-4405-A956-BCDD86FBD24C}" destId="{1D481EA4-CC26-4B91-8426-177D1DD10447}" srcOrd="0" destOrd="3" presId="urn:microsoft.com/office/officeart/2005/8/layout/hList1"/>
    <dgm:cxn modelId="{F4286CCB-63DE-4F81-B8BC-106F60955445}" type="presOf" srcId="{BB83B169-A57D-41A1-973B-24E9AF820B37}" destId="{695A615F-5BDD-4391-8003-093B0AD57973}" srcOrd="0" destOrd="7" presId="urn:microsoft.com/office/officeart/2005/8/layout/hList1"/>
    <dgm:cxn modelId="{EB4D150D-72AD-4987-9CD0-1F432C30E831}" type="presParOf" srcId="{3B7D4B8C-6F74-468C-A66F-79AE27E8B159}" destId="{D6944E3D-6692-401D-983E-D39D96BECDD7}" srcOrd="0" destOrd="0" presId="urn:microsoft.com/office/officeart/2005/8/layout/hList1"/>
    <dgm:cxn modelId="{EC15783A-811E-4B9A-9D16-922CCD6DE8A3}" type="presParOf" srcId="{D6944E3D-6692-401D-983E-D39D96BECDD7}" destId="{0F15B29F-D173-4462-92D0-F3CBF01F94CD}" srcOrd="0" destOrd="0" presId="urn:microsoft.com/office/officeart/2005/8/layout/hList1"/>
    <dgm:cxn modelId="{EAC9A7AF-3832-40CB-8A7E-6BA69A6DB83E}" type="presParOf" srcId="{D6944E3D-6692-401D-983E-D39D96BECDD7}" destId="{695A615F-5BDD-4391-8003-093B0AD57973}" srcOrd="1" destOrd="0" presId="urn:microsoft.com/office/officeart/2005/8/layout/hList1"/>
    <dgm:cxn modelId="{6D33459F-3335-4C67-BE62-04EEF160745D}" type="presParOf" srcId="{3B7D4B8C-6F74-468C-A66F-79AE27E8B159}" destId="{D3845A34-3E7A-4611-AD77-7FEA436F24DC}" srcOrd="1" destOrd="0" presId="urn:microsoft.com/office/officeart/2005/8/layout/hList1"/>
    <dgm:cxn modelId="{1A6B67EE-0C53-4413-B6D2-058FD7356E21}" type="presParOf" srcId="{3B7D4B8C-6F74-468C-A66F-79AE27E8B159}" destId="{93CA3B32-90FF-4E8A-80DA-B2BF735963BF}" srcOrd="2" destOrd="0" presId="urn:microsoft.com/office/officeart/2005/8/layout/hList1"/>
    <dgm:cxn modelId="{FFD5E96A-0EFD-459C-BF9A-61D2E5D21E76}" type="presParOf" srcId="{93CA3B32-90FF-4E8A-80DA-B2BF735963BF}" destId="{FC3301A5-5A97-4E3E-AE89-D370790E6A13}" srcOrd="0" destOrd="0" presId="urn:microsoft.com/office/officeart/2005/8/layout/hList1"/>
    <dgm:cxn modelId="{CB832B62-77BC-4E1C-BBD4-70F2BC4990E8}" type="presParOf" srcId="{93CA3B32-90FF-4E8A-80DA-B2BF735963BF}" destId="{83D0F621-796A-4F16-BA8F-D379AB18DE36}" srcOrd="1" destOrd="0" presId="urn:microsoft.com/office/officeart/2005/8/layout/hList1"/>
    <dgm:cxn modelId="{8DBF3B5A-1C31-44D0-9F52-D3C2ACE54D52}" type="presParOf" srcId="{3B7D4B8C-6F74-468C-A66F-79AE27E8B159}" destId="{9DACDD15-CD98-4E1B-B810-ADF5B489597B}" srcOrd="3" destOrd="0" presId="urn:microsoft.com/office/officeart/2005/8/layout/hList1"/>
    <dgm:cxn modelId="{F1575502-AD52-4569-8392-ECBDCFBC9643}" type="presParOf" srcId="{3B7D4B8C-6F74-468C-A66F-79AE27E8B159}" destId="{67107217-EAAF-4448-8DEA-31AA3758C06F}" srcOrd="4" destOrd="0" presId="urn:microsoft.com/office/officeart/2005/8/layout/hList1"/>
    <dgm:cxn modelId="{3A99ABE7-FA9B-443B-B2C8-B5AB55362BB2}" type="presParOf" srcId="{67107217-EAAF-4448-8DEA-31AA3758C06F}" destId="{A8BD5382-ECE0-4291-B6D4-B346A5EAD913}" srcOrd="0" destOrd="0" presId="urn:microsoft.com/office/officeart/2005/8/layout/hList1"/>
    <dgm:cxn modelId="{1BA288C7-8BDA-4C59-8297-6E9D9D8DCC97}" type="presParOf" srcId="{67107217-EAAF-4448-8DEA-31AA3758C06F}" destId="{1D481EA4-CC26-4B91-8426-177D1DD10447}"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60B691EC-0181-4296-AC6F-F06299342CD2}" type="doc">
      <dgm:prSet loTypeId="urn:microsoft.com/office/officeart/2005/8/layout/vList5" loCatId="list" qsTypeId="urn:microsoft.com/office/officeart/2005/8/quickstyle/simple4" qsCatId="simple" csTypeId="urn:microsoft.com/office/officeart/2005/8/colors/accent0_3" csCatId="mainScheme" phldr="1"/>
      <dgm:spPr/>
      <dgm:t>
        <a:bodyPr/>
        <a:lstStyle/>
        <a:p>
          <a:endParaRPr lang="en-ZA"/>
        </a:p>
      </dgm:t>
    </dgm:pt>
    <dgm:pt modelId="{AFE4D7A8-40B8-46CF-A72A-D013D59E86B7}">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Waste stream is growing rapidly</a:t>
          </a:r>
          <a:endParaRPr lang="en-ZA" dirty="0"/>
        </a:p>
      </dgm:t>
    </dgm:pt>
    <dgm:pt modelId="{EA405F85-21C7-4573-8F1A-F6C3005EC5D8}" type="parTrans" cxnId="{3D346918-D8B8-47BE-BE60-D935571F1BF9}">
      <dgm:prSet/>
      <dgm:spPr/>
      <dgm:t>
        <a:bodyPr/>
        <a:lstStyle/>
        <a:p>
          <a:endParaRPr lang="en-ZA"/>
        </a:p>
      </dgm:t>
    </dgm:pt>
    <dgm:pt modelId="{FDCE894D-3B7B-483F-AFEC-07D461757E0C}" type="sibTrans" cxnId="{3D346918-D8B8-47BE-BE60-D935571F1BF9}">
      <dgm:prSet/>
      <dgm:spPr/>
      <dgm:t>
        <a:bodyPr/>
        <a:lstStyle/>
        <a:p>
          <a:endParaRPr lang="en-ZA"/>
        </a:p>
      </dgm:t>
    </dgm:pt>
    <dgm:pt modelId="{B613ED43-20B5-437A-A0F2-075A0312442B}">
      <dgm:prSet custT="1"/>
      <dgm:spPr/>
      <dgm:t>
        <a:bodyPr/>
        <a:lstStyle/>
        <a:p>
          <a:pPr rtl="0"/>
          <a:r>
            <a:rPr lang="en-ZA" sz="1600" dirty="0" smtClean="0"/>
            <a:t>Urbanisation is leading to increasing waste streams</a:t>
          </a:r>
          <a:endParaRPr lang="en-ZA" sz="1300" dirty="0"/>
        </a:p>
      </dgm:t>
    </dgm:pt>
    <dgm:pt modelId="{CA7C2494-43B5-44E2-927B-726EF9C3545D}" type="parTrans" cxnId="{95DC1608-71A6-4555-9898-4BBEC54FE905}">
      <dgm:prSet/>
      <dgm:spPr/>
      <dgm:t>
        <a:bodyPr/>
        <a:lstStyle/>
        <a:p>
          <a:endParaRPr lang="en-ZA"/>
        </a:p>
      </dgm:t>
    </dgm:pt>
    <dgm:pt modelId="{31B2FE4C-6405-4B0D-A87F-6EADF19CA170}" type="sibTrans" cxnId="{95DC1608-71A6-4555-9898-4BBEC54FE905}">
      <dgm:prSet/>
      <dgm:spPr/>
      <dgm:t>
        <a:bodyPr/>
        <a:lstStyle/>
        <a:p>
          <a:endParaRPr lang="en-ZA"/>
        </a:p>
      </dgm:t>
    </dgm:pt>
    <dgm:pt modelId="{DDE9621C-1ECB-4636-B8D6-A322F4572C1D}">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Waste minimisation, recycling and energy recovery</a:t>
          </a:r>
          <a:endParaRPr lang="en-ZA" dirty="0"/>
        </a:p>
      </dgm:t>
    </dgm:pt>
    <dgm:pt modelId="{7495722E-659C-4E7E-84FA-E9B05F367929}" type="parTrans" cxnId="{87F801BD-5DFD-4FE5-820E-8FE00430DA8C}">
      <dgm:prSet/>
      <dgm:spPr/>
      <dgm:t>
        <a:bodyPr/>
        <a:lstStyle/>
        <a:p>
          <a:endParaRPr lang="en-ZA"/>
        </a:p>
      </dgm:t>
    </dgm:pt>
    <dgm:pt modelId="{B15AAF36-753D-48DC-BCB6-F6C244B55ED1}" type="sibTrans" cxnId="{87F801BD-5DFD-4FE5-820E-8FE00430DA8C}">
      <dgm:prSet/>
      <dgm:spPr/>
      <dgm:t>
        <a:bodyPr/>
        <a:lstStyle/>
        <a:p>
          <a:endParaRPr lang="en-ZA"/>
        </a:p>
      </dgm:t>
    </dgm:pt>
    <dgm:pt modelId="{8B3ED1CB-A0D4-4BA4-88F0-D90465E24A33}">
      <dgm:prSet/>
      <dgm:spPr/>
      <dgm:t>
        <a:bodyPr/>
        <a:lstStyle/>
        <a:p>
          <a:pPr marL="288925" indent="-173038" rtl="0"/>
          <a:r>
            <a:rPr lang="en-ZA" dirty="0" smtClean="0"/>
            <a:t>95% of waste goes to land fills</a:t>
          </a:r>
          <a:endParaRPr lang="en-ZA" dirty="0"/>
        </a:p>
      </dgm:t>
    </dgm:pt>
    <dgm:pt modelId="{BEFD5DB2-2F16-465D-A689-F24EC705B1BF}" type="parTrans" cxnId="{1DA4F9C2-88CB-4E73-96FA-A1226A15D8ED}">
      <dgm:prSet/>
      <dgm:spPr/>
      <dgm:t>
        <a:bodyPr/>
        <a:lstStyle/>
        <a:p>
          <a:endParaRPr lang="en-GB"/>
        </a:p>
      </dgm:t>
    </dgm:pt>
    <dgm:pt modelId="{F1CF667A-55B6-4A01-B752-0BC0263D3C7E}" type="sibTrans" cxnId="{1DA4F9C2-88CB-4E73-96FA-A1226A15D8ED}">
      <dgm:prSet/>
      <dgm:spPr/>
      <dgm:t>
        <a:bodyPr/>
        <a:lstStyle/>
        <a:p>
          <a:endParaRPr lang="en-GB"/>
        </a:p>
      </dgm:t>
    </dgm:pt>
    <dgm:pt modelId="{766DDF4D-3B6E-41D9-A56E-17577ECA4881}">
      <dgm:prSet custT="1"/>
      <dgm:spPr/>
      <dgm:t>
        <a:bodyPr/>
        <a:lstStyle/>
        <a:p>
          <a:pPr rtl="0"/>
          <a:r>
            <a:rPr lang="en-ZA" sz="1600" dirty="0" smtClean="0"/>
            <a:t>Waste volumes grew by 79% per year since 2004 in Gauteng</a:t>
          </a:r>
          <a:endParaRPr lang="en-ZA" sz="1600" dirty="0"/>
        </a:p>
      </dgm:t>
    </dgm:pt>
    <dgm:pt modelId="{D6ACEAA5-D40D-4FA1-94B6-5C07C130D959}" type="parTrans" cxnId="{2F3D1591-F76B-474C-A441-B18CB0FBE7AC}">
      <dgm:prSet/>
      <dgm:spPr/>
      <dgm:t>
        <a:bodyPr/>
        <a:lstStyle/>
        <a:p>
          <a:endParaRPr lang="en-GB"/>
        </a:p>
      </dgm:t>
    </dgm:pt>
    <dgm:pt modelId="{04A05870-26A6-493C-AD0F-CCCA2B2A3D9B}" type="sibTrans" cxnId="{2F3D1591-F76B-474C-A441-B18CB0FBE7AC}">
      <dgm:prSet/>
      <dgm:spPr/>
      <dgm:t>
        <a:bodyPr/>
        <a:lstStyle/>
        <a:p>
          <a:endParaRPr lang="en-GB"/>
        </a:p>
      </dgm:t>
    </dgm:pt>
    <dgm:pt modelId="{5FD0D5CD-6780-4EC4-B8E4-615D3B71C464}">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Employment creation</a:t>
          </a:r>
          <a:endParaRPr lang="en-ZA" dirty="0"/>
        </a:p>
      </dgm:t>
    </dgm:pt>
    <dgm:pt modelId="{9B807F56-9D9B-47E6-AEE9-0AB375BE6CA7}" type="parTrans" cxnId="{CF81929B-4D60-46A2-9097-4BC68231A300}">
      <dgm:prSet/>
      <dgm:spPr/>
      <dgm:t>
        <a:bodyPr/>
        <a:lstStyle/>
        <a:p>
          <a:endParaRPr lang="en-GB"/>
        </a:p>
      </dgm:t>
    </dgm:pt>
    <dgm:pt modelId="{E3F68AF3-22C4-454C-9B13-FC55123FEFD8}" type="sibTrans" cxnId="{CF81929B-4D60-46A2-9097-4BC68231A300}">
      <dgm:prSet/>
      <dgm:spPr/>
      <dgm:t>
        <a:bodyPr/>
        <a:lstStyle/>
        <a:p>
          <a:endParaRPr lang="en-GB"/>
        </a:p>
      </dgm:t>
    </dgm:pt>
    <dgm:pt modelId="{6E0DA14D-A32B-4AFE-9FD9-A08E4E03FC7F}">
      <dgm:prSet custT="1"/>
      <dgm:spPr/>
      <dgm:t>
        <a:bodyPr/>
        <a:lstStyle/>
        <a:p>
          <a:pPr rtl="0"/>
          <a:r>
            <a:rPr lang="en-ZA" sz="1600" dirty="0" smtClean="0"/>
            <a:t>10% of municipal workforce or 25 500 employees work in waste management (excludes staff for outsourced services)</a:t>
          </a:r>
          <a:endParaRPr lang="en-ZA" sz="1600" dirty="0"/>
        </a:p>
      </dgm:t>
    </dgm:pt>
    <dgm:pt modelId="{06FA002B-4AAB-4C60-A094-34FF2F871539}" type="parTrans" cxnId="{E15B00EA-0BF8-4DB8-980E-76C87CA8EF8F}">
      <dgm:prSet/>
      <dgm:spPr/>
      <dgm:t>
        <a:bodyPr/>
        <a:lstStyle/>
        <a:p>
          <a:endParaRPr lang="en-GB"/>
        </a:p>
      </dgm:t>
    </dgm:pt>
    <dgm:pt modelId="{7C25FE2F-2A81-4D9B-8E10-4DD1922C003B}" type="sibTrans" cxnId="{E15B00EA-0BF8-4DB8-980E-76C87CA8EF8F}">
      <dgm:prSet/>
      <dgm:spPr/>
      <dgm:t>
        <a:bodyPr/>
        <a:lstStyle/>
        <a:p>
          <a:endParaRPr lang="en-GB"/>
        </a:p>
      </dgm:t>
    </dgm:pt>
    <dgm:pt modelId="{839036C7-3607-413F-8E82-F0E8834B710D}">
      <dgm:prSet custT="1"/>
      <dgm:spPr/>
      <dgm:t>
        <a:bodyPr/>
        <a:lstStyle/>
        <a:p>
          <a:pPr rtl="0"/>
          <a:r>
            <a:rPr lang="en-ZA" sz="1600" dirty="0" smtClean="0"/>
            <a:t>Metros employ 1.5 staff per 1000 customers, compared to 6.5 in rural municipalities</a:t>
          </a:r>
          <a:endParaRPr lang="en-ZA" sz="1600" dirty="0"/>
        </a:p>
      </dgm:t>
    </dgm:pt>
    <dgm:pt modelId="{25DB28D9-3879-4874-A134-B533AC083DCD}" type="parTrans" cxnId="{592463FD-2743-4144-A13D-39F4F17629C3}">
      <dgm:prSet/>
      <dgm:spPr/>
      <dgm:t>
        <a:bodyPr/>
        <a:lstStyle/>
        <a:p>
          <a:endParaRPr lang="en-GB"/>
        </a:p>
      </dgm:t>
    </dgm:pt>
    <dgm:pt modelId="{B6F1501C-DCF0-42C8-8A8C-9A460A97CDAA}" type="sibTrans" cxnId="{592463FD-2743-4144-A13D-39F4F17629C3}">
      <dgm:prSet/>
      <dgm:spPr/>
      <dgm:t>
        <a:bodyPr/>
        <a:lstStyle/>
        <a:p>
          <a:endParaRPr lang="en-GB"/>
        </a:p>
      </dgm:t>
    </dgm:pt>
    <dgm:pt modelId="{EABD39D2-D85B-4402-AA30-1FF232C40CC2}">
      <dgm:prSet custT="1"/>
      <dgm:spPr/>
      <dgm:t>
        <a:bodyPr/>
        <a:lstStyle/>
        <a:p>
          <a:pPr rtl="0"/>
          <a:r>
            <a:rPr lang="en-ZA" sz="1600" dirty="0" smtClean="0"/>
            <a:t>Potentially labour intensive operations, but the tendency is towards capital intensive approaches to providing service</a:t>
          </a:r>
          <a:endParaRPr lang="en-ZA" sz="1600" dirty="0"/>
        </a:p>
      </dgm:t>
    </dgm:pt>
    <dgm:pt modelId="{659F6509-D2F8-4278-82D9-9803947FC6F0}" type="parTrans" cxnId="{0A1A894E-1EC0-4800-9B04-9A8F9F660D3D}">
      <dgm:prSet/>
      <dgm:spPr/>
      <dgm:t>
        <a:bodyPr/>
        <a:lstStyle/>
        <a:p>
          <a:endParaRPr lang="en-GB"/>
        </a:p>
      </dgm:t>
    </dgm:pt>
    <dgm:pt modelId="{C9439254-4B67-4487-BFCA-07070589AF0D}" type="sibTrans" cxnId="{0A1A894E-1EC0-4800-9B04-9A8F9F660D3D}">
      <dgm:prSet/>
      <dgm:spPr/>
      <dgm:t>
        <a:bodyPr/>
        <a:lstStyle/>
        <a:p>
          <a:endParaRPr lang="en-GB"/>
        </a:p>
      </dgm:t>
    </dgm:pt>
    <dgm:pt modelId="{7032FCC0-52E2-42B4-80B0-C2E1B68941BE}">
      <dgm:prSet custT="1"/>
      <dgm:spPr/>
      <dgm:t>
        <a:bodyPr/>
        <a:lstStyle/>
        <a:p>
          <a:pPr rtl="0"/>
          <a:r>
            <a:rPr lang="en-ZA" sz="1600" dirty="0" smtClean="0"/>
            <a:t>Estimates suggest waste volumes have increased from 42 million m</a:t>
          </a:r>
          <a:r>
            <a:rPr lang="en-ZA" sz="1600" baseline="30000" dirty="0" smtClean="0"/>
            <a:t>3</a:t>
          </a:r>
          <a:r>
            <a:rPr lang="en-ZA" sz="1600" dirty="0" smtClean="0"/>
            <a:t> to 68 million m</a:t>
          </a:r>
          <a:r>
            <a:rPr lang="en-ZA" sz="1600" baseline="30000" dirty="0" smtClean="0"/>
            <a:t>3 </a:t>
          </a:r>
          <a:r>
            <a:rPr lang="en-ZA" sz="1600" dirty="0" smtClean="0"/>
            <a:t>between1997 and 2010</a:t>
          </a:r>
          <a:endParaRPr lang="en-ZA" sz="1600" dirty="0"/>
        </a:p>
      </dgm:t>
    </dgm:pt>
    <dgm:pt modelId="{B14FB9B5-EB9E-48CC-8776-973DA1C23D36}" type="parTrans" cxnId="{D25ED614-90F2-43BE-9CFF-BC39AD21C499}">
      <dgm:prSet/>
      <dgm:spPr/>
      <dgm:t>
        <a:bodyPr/>
        <a:lstStyle/>
        <a:p>
          <a:endParaRPr lang="en-GB"/>
        </a:p>
      </dgm:t>
    </dgm:pt>
    <dgm:pt modelId="{0F9C28F0-6FF9-4134-8D10-E2FEC4C73A4A}" type="sibTrans" cxnId="{D25ED614-90F2-43BE-9CFF-BC39AD21C499}">
      <dgm:prSet/>
      <dgm:spPr/>
      <dgm:t>
        <a:bodyPr/>
        <a:lstStyle/>
        <a:p>
          <a:endParaRPr lang="en-GB"/>
        </a:p>
      </dgm:t>
    </dgm:pt>
    <dgm:pt modelId="{A241911A-1585-4DF8-B969-7C9420006A2D}">
      <dgm:prSet/>
      <dgm:spPr/>
      <dgm:t>
        <a:bodyPr/>
        <a:lstStyle/>
        <a:p>
          <a:pPr marL="288925" indent="-173038" rtl="0"/>
          <a:r>
            <a:rPr lang="en-ZA" dirty="0" smtClean="0"/>
            <a:t>Only 2.2% of waste collected in Gauteng is recycled</a:t>
          </a:r>
          <a:endParaRPr lang="en-ZA" dirty="0"/>
        </a:p>
      </dgm:t>
    </dgm:pt>
    <dgm:pt modelId="{A951BF49-79E5-4386-8479-F8D7A43CB33E}" type="parTrans" cxnId="{7A033523-6D56-4812-B354-0D87C6AAD42B}">
      <dgm:prSet/>
      <dgm:spPr/>
      <dgm:t>
        <a:bodyPr/>
        <a:lstStyle/>
        <a:p>
          <a:endParaRPr lang="en-GB"/>
        </a:p>
      </dgm:t>
    </dgm:pt>
    <dgm:pt modelId="{C2350AE8-49C3-42C1-82E1-9915583FCD48}" type="sibTrans" cxnId="{7A033523-6D56-4812-B354-0D87C6AAD42B}">
      <dgm:prSet/>
      <dgm:spPr/>
      <dgm:t>
        <a:bodyPr/>
        <a:lstStyle/>
        <a:p>
          <a:endParaRPr lang="en-GB"/>
        </a:p>
      </dgm:t>
    </dgm:pt>
    <dgm:pt modelId="{2B3B7AE2-EC5E-4845-8B91-7F0347AF763D}">
      <dgm:prSet/>
      <dgm:spPr/>
      <dgm:t>
        <a:bodyPr/>
        <a:lstStyle/>
        <a:p>
          <a:pPr marL="288925" indent="-173038" rtl="0"/>
          <a:r>
            <a:rPr lang="en-ZA" dirty="0" smtClean="0"/>
            <a:t>Only 20% of household waste is recycled – most of it before collection</a:t>
          </a:r>
          <a:endParaRPr lang="en-ZA" dirty="0"/>
        </a:p>
      </dgm:t>
    </dgm:pt>
    <dgm:pt modelId="{58DF6FA0-729F-4E28-8E3F-A46ABD51BF12}" type="parTrans" cxnId="{02C17567-892C-4B5B-9C32-E8AB1AB02534}">
      <dgm:prSet/>
      <dgm:spPr/>
      <dgm:t>
        <a:bodyPr/>
        <a:lstStyle/>
        <a:p>
          <a:endParaRPr lang="en-GB"/>
        </a:p>
      </dgm:t>
    </dgm:pt>
    <dgm:pt modelId="{BD60840B-D16E-4E94-A2DE-FAF3122FA1C3}" type="sibTrans" cxnId="{02C17567-892C-4B5B-9C32-E8AB1AB02534}">
      <dgm:prSet/>
      <dgm:spPr/>
      <dgm:t>
        <a:bodyPr/>
        <a:lstStyle/>
        <a:p>
          <a:endParaRPr lang="en-GB"/>
        </a:p>
      </dgm:t>
    </dgm:pt>
    <dgm:pt modelId="{BEEA22AA-83E3-44B8-825B-F0633D46E718}">
      <dgm:prSet/>
      <dgm:spPr/>
      <dgm:t>
        <a:bodyPr/>
        <a:lstStyle/>
        <a:p>
          <a:pPr marL="288925" indent="-173038" rtl="0"/>
          <a:r>
            <a:rPr lang="en-ZA" dirty="0" smtClean="0"/>
            <a:t>Need to look at:</a:t>
          </a:r>
          <a:endParaRPr lang="en-ZA" dirty="0"/>
        </a:p>
      </dgm:t>
    </dgm:pt>
    <dgm:pt modelId="{990D0F53-E271-415D-A5D0-757E8A85B900}" type="parTrans" cxnId="{C17F6786-E1EC-457B-8806-5860040FB5C9}">
      <dgm:prSet/>
      <dgm:spPr/>
      <dgm:t>
        <a:bodyPr/>
        <a:lstStyle/>
        <a:p>
          <a:endParaRPr lang="en-GB"/>
        </a:p>
      </dgm:t>
    </dgm:pt>
    <dgm:pt modelId="{B79DAB68-E16D-4DC6-B82F-BAB6951250A2}" type="sibTrans" cxnId="{C17F6786-E1EC-457B-8806-5860040FB5C9}">
      <dgm:prSet/>
      <dgm:spPr/>
      <dgm:t>
        <a:bodyPr/>
        <a:lstStyle/>
        <a:p>
          <a:endParaRPr lang="en-GB"/>
        </a:p>
      </dgm:t>
    </dgm:pt>
    <dgm:pt modelId="{10A3C557-AD80-4096-AF54-F7863980EB74}">
      <dgm:prSet/>
      <dgm:spPr/>
      <dgm:t>
        <a:bodyPr/>
        <a:lstStyle/>
        <a:p>
          <a:pPr marL="568325" indent="-222250" rtl="0"/>
          <a:r>
            <a:rPr lang="en-ZA" i="1" dirty="0" smtClean="0"/>
            <a:t>Reducing consumer goods packaging</a:t>
          </a:r>
          <a:endParaRPr lang="en-ZA" i="1" dirty="0"/>
        </a:p>
      </dgm:t>
    </dgm:pt>
    <dgm:pt modelId="{F4FAC26A-C972-4E34-8F26-5E68A6E282A7}" type="parTrans" cxnId="{6F599946-4A17-4861-9537-72ECEF385EEC}">
      <dgm:prSet/>
      <dgm:spPr/>
      <dgm:t>
        <a:bodyPr/>
        <a:lstStyle/>
        <a:p>
          <a:endParaRPr lang="en-GB"/>
        </a:p>
      </dgm:t>
    </dgm:pt>
    <dgm:pt modelId="{145A2C8F-0B8F-4F49-95D8-F414AE146656}" type="sibTrans" cxnId="{6F599946-4A17-4861-9537-72ECEF385EEC}">
      <dgm:prSet/>
      <dgm:spPr/>
      <dgm:t>
        <a:bodyPr/>
        <a:lstStyle/>
        <a:p>
          <a:endParaRPr lang="en-GB"/>
        </a:p>
      </dgm:t>
    </dgm:pt>
    <dgm:pt modelId="{62009E11-F681-4081-A575-5A3D82FEDBCA}">
      <dgm:prSet/>
      <dgm:spPr/>
      <dgm:t>
        <a:bodyPr/>
        <a:lstStyle/>
        <a:p>
          <a:pPr marL="568325" indent="-222250" rtl="0"/>
          <a:r>
            <a:rPr lang="en-ZA" i="1" dirty="0" smtClean="0"/>
            <a:t>Developing waste management plans for priority waste streams (lighting, tyres, paper and packaging and veterinary products)</a:t>
          </a:r>
          <a:endParaRPr lang="en-ZA" i="1" dirty="0"/>
        </a:p>
      </dgm:t>
    </dgm:pt>
    <dgm:pt modelId="{96A6503A-E37B-416B-A593-F3250AB861C6}" type="parTrans" cxnId="{10F79BAA-133A-4313-BA84-194479F1C1D0}">
      <dgm:prSet/>
      <dgm:spPr/>
      <dgm:t>
        <a:bodyPr/>
        <a:lstStyle/>
        <a:p>
          <a:endParaRPr lang="en-GB"/>
        </a:p>
      </dgm:t>
    </dgm:pt>
    <dgm:pt modelId="{289C35D9-03EF-4A14-B67A-C870F84664E6}" type="sibTrans" cxnId="{10F79BAA-133A-4313-BA84-194479F1C1D0}">
      <dgm:prSet/>
      <dgm:spPr/>
      <dgm:t>
        <a:bodyPr/>
        <a:lstStyle/>
        <a:p>
          <a:endParaRPr lang="en-GB"/>
        </a:p>
      </dgm:t>
    </dgm:pt>
    <dgm:pt modelId="{EDD4D901-F771-48C1-A501-6D5249DF577F}">
      <dgm:prSet/>
      <dgm:spPr/>
      <dgm:t>
        <a:bodyPr/>
        <a:lstStyle/>
        <a:p>
          <a:pPr marL="568325" indent="-222250" rtl="0"/>
          <a:r>
            <a:rPr lang="en-ZA" i="1" dirty="0" smtClean="0"/>
            <a:t>Sorting at source and recycling</a:t>
          </a:r>
          <a:endParaRPr lang="en-ZA" i="1" dirty="0"/>
        </a:p>
      </dgm:t>
    </dgm:pt>
    <dgm:pt modelId="{3BB819FE-507B-4A85-AFB7-FDD871DD0251}" type="parTrans" cxnId="{B36D8DB6-1E19-4E3E-915D-8C30B4F1BD37}">
      <dgm:prSet/>
      <dgm:spPr/>
      <dgm:t>
        <a:bodyPr/>
        <a:lstStyle/>
        <a:p>
          <a:endParaRPr lang="en-GB"/>
        </a:p>
      </dgm:t>
    </dgm:pt>
    <dgm:pt modelId="{E2060E13-78A1-42C0-9995-2AC8683647B6}" type="sibTrans" cxnId="{B36D8DB6-1E19-4E3E-915D-8C30B4F1BD37}">
      <dgm:prSet/>
      <dgm:spPr/>
      <dgm:t>
        <a:bodyPr/>
        <a:lstStyle/>
        <a:p>
          <a:endParaRPr lang="en-GB"/>
        </a:p>
      </dgm:t>
    </dgm:pt>
    <dgm:pt modelId="{BD3693FC-C5AE-4B4C-A6C7-6FF96EC73D7F}">
      <dgm:prSet/>
      <dgm:spPr/>
      <dgm:t>
        <a:bodyPr/>
        <a:lstStyle/>
        <a:p>
          <a:pPr marL="568325" indent="-222250" rtl="0"/>
          <a:r>
            <a:rPr lang="en-ZA" i="1" dirty="0" smtClean="0"/>
            <a:t>Waste to energy schemes – landfill methane plants, and incineration</a:t>
          </a:r>
          <a:endParaRPr lang="en-ZA" i="1" dirty="0"/>
        </a:p>
      </dgm:t>
    </dgm:pt>
    <dgm:pt modelId="{9BA7B6F9-B9DE-49ED-AEB8-44E137792718}" type="parTrans" cxnId="{F267927D-0E19-4D15-AB3B-C21633B01E35}">
      <dgm:prSet/>
      <dgm:spPr/>
      <dgm:t>
        <a:bodyPr/>
        <a:lstStyle/>
        <a:p>
          <a:endParaRPr lang="en-GB"/>
        </a:p>
      </dgm:t>
    </dgm:pt>
    <dgm:pt modelId="{278A5FCA-A34E-44B7-A753-89255B6049B1}" type="sibTrans" cxnId="{F267927D-0E19-4D15-AB3B-C21633B01E35}">
      <dgm:prSet/>
      <dgm:spPr/>
      <dgm:t>
        <a:bodyPr/>
        <a:lstStyle/>
        <a:p>
          <a:endParaRPr lang="en-GB"/>
        </a:p>
      </dgm:t>
    </dgm:pt>
    <dgm:pt modelId="{554699A8-2FF6-4E03-9329-C31A13AEA9B4}" type="pres">
      <dgm:prSet presAssocID="{60B691EC-0181-4296-AC6F-F06299342CD2}" presName="Name0" presStyleCnt="0">
        <dgm:presLayoutVars>
          <dgm:dir/>
          <dgm:animLvl val="lvl"/>
          <dgm:resizeHandles val="exact"/>
        </dgm:presLayoutVars>
      </dgm:prSet>
      <dgm:spPr/>
      <dgm:t>
        <a:bodyPr/>
        <a:lstStyle/>
        <a:p>
          <a:endParaRPr lang="en-ZA"/>
        </a:p>
      </dgm:t>
    </dgm:pt>
    <dgm:pt modelId="{32575E61-ED04-4346-A4FC-093DF022C368}" type="pres">
      <dgm:prSet presAssocID="{AFE4D7A8-40B8-46CF-A72A-D013D59E86B7}" presName="linNode" presStyleCnt="0"/>
      <dgm:spPr/>
      <dgm:t>
        <a:bodyPr/>
        <a:lstStyle/>
        <a:p>
          <a:endParaRPr lang="en-GB"/>
        </a:p>
      </dgm:t>
    </dgm:pt>
    <dgm:pt modelId="{616AB372-399C-4C44-91B9-F3F7E5EEF6C9}" type="pres">
      <dgm:prSet presAssocID="{AFE4D7A8-40B8-46CF-A72A-D013D59E86B7}" presName="parentText" presStyleLbl="node1" presStyleIdx="0" presStyleCnt="3" custScaleX="69529" custScaleY="44148" custLinFactNeighborX="-7060">
        <dgm:presLayoutVars>
          <dgm:chMax val="1"/>
          <dgm:bulletEnabled val="1"/>
        </dgm:presLayoutVars>
      </dgm:prSet>
      <dgm:spPr/>
      <dgm:t>
        <a:bodyPr/>
        <a:lstStyle/>
        <a:p>
          <a:endParaRPr lang="en-ZA"/>
        </a:p>
      </dgm:t>
    </dgm:pt>
    <dgm:pt modelId="{6B86D523-E18A-4775-BC0B-A936A0A4005F}" type="pres">
      <dgm:prSet presAssocID="{AFE4D7A8-40B8-46CF-A72A-D013D59E86B7}" presName="descendantText" presStyleLbl="alignAccFollowNode1" presStyleIdx="0" presStyleCnt="3" custScaleX="146176" custScaleY="56795" custLinFactNeighborX="-754" custLinFactNeighborY="-183">
        <dgm:presLayoutVars>
          <dgm:bulletEnabled val="1"/>
        </dgm:presLayoutVars>
      </dgm:prSet>
      <dgm:spPr/>
      <dgm:t>
        <a:bodyPr/>
        <a:lstStyle/>
        <a:p>
          <a:endParaRPr lang="en-ZA"/>
        </a:p>
      </dgm:t>
    </dgm:pt>
    <dgm:pt modelId="{6AA9E350-5A7C-4476-939D-F3E1C0F27639}" type="pres">
      <dgm:prSet presAssocID="{FDCE894D-3B7B-483F-AFEC-07D461757E0C}" presName="sp" presStyleCnt="0"/>
      <dgm:spPr/>
      <dgm:t>
        <a:bodyPr/>
        <a:lstStyle/>
        <a:p>
          <a:endParaRPr lang="en-GB"/>
        </a:p>
      </dgm:t>
    </dgm:pt>
    <dgm:pt modelId="{9BA6850B-EE4E-4BB6-84CC-85CF2121DC54}" type="pres">
      <dgm:prSet presAssocID="{5FD0D5CD-6780-4EC4-B8E4-615D3B71C464}" presName="linNode" presStyleCnt="0"/>
      <dgm:spPr/>
      <dgm:t>
        <a:bodyPr/>
        <a:lstStyle/>
        <a:p>
          <a:endParaRPr lang="en-GB"/>
        </a:p>
      </dgm:t>
    </dgm:pt>
    <dgm:pt modelId="{82F2E103-C2BF-4622-AFD9-1EF5C24F13FA}" type="pres">
      <dgm:prSet presAssocID="{5FD0D5CD-6780-4EC4-B8E4-615D3B71C464}" presName="parentText" presStyleLbl="node1" presStyleIdx="1" presStyleCnt="3" custScaleX="70936" custScaleY="63264" custLinFactNeighborX="-7060">
        <dgm:presLayoutVars>
          <dgm:chMax val="1"/>
          <dgm:bulletEnabled val="1"/>
        </dgm:presLayoutVars>
      </dgm:prSet>
      <dgm:spPr/>
      <dgm:t>
        <a:bodyPr/>
        <a:lstStyle/>
        <a:p>
          <a:endParaRPr lang="en-GB"/>
        </a:p>
      </dgm:t>
    </dgm:pt>
    <dgm:pt modelId="{4422C4C6-B2D4-433E-97ED-56A5434259D5}" type="pres">
      <dgm:prSet presAssocID="{5FD0D5CD-6780-4EC4-B8E4-615D3B71C464}" presName="descendantText" presStyleLbl="alignAccFollowNode1" presStyleIdx="1" presStyleCnt="3" custScaleX="152985" custScaleY="81492" custLinFactNeighborX="373">
        <dgm:presLayoutVars>
          <dgm:bulletEnabled val="1"/>
        </dgm:presLayoutVars>
      </dgm:prSet>
      <dgm:spPr/>
      <dgm:t>
        <a:bodyPr/>
        <a:lstStyle/>
        <a:p>
          <a:endParaRPr lang="en-GB"/>
        </a:p>
      </dgm:t>
    </dgm:pt>
    <dgm:pt modelId="{95DB48BE-3748-4296-BA01-D85D4A9A9FD7}" type="pres">
      <dgm:prSet presAssocID="{E3F68AF3-22C4-454C-9B13-FC55123FEFD8}" presName="sp" presStyleCnt="0"/>
      <dgm:spPr/>
      <dgm:t>
        <a:bodyPr/>
        <a:lstStyle/>
        <a:p>
          <a:endParaRPr lang="en-GB"/>
        </a:p>
      </dgm:t>
    </dgm:pt>
    <dgm:pt modelId="{F39DA8B4-8F93-44B9-83E5-1FACDF4752BC}" type="pres">
      <dgm:prSet presAssocID="{DDE9621C-1ECB-4636-B8D6-A322F4572C1D}" presName="linNode" presStyleCnt="0"/>
      <dgm:spPr/>
      <dgm:t>
        <a:bodyPr/>
        <a:lstStyle/>
        <a:p>
          <a:endParaRPr lang="en-GB"/>
        </a:p>
      </dgm:t>
    </dgm:pt>
    <dgm:pt modelId="{2833F7A7-F706-4CEE-AC1B-B4248EFAC3F2}" type="pres">
      <dgm:prSet presAssocID="{DDE9621C-1ECB-4636-B8D6-A322F4572C1D}" presName="parentText" presStyleLbl="node1" presStyleIdx="2" presStyleCnt="3" custScaleX="56798" custScaleY="103849" custLinFactNeighborX="-7060">
        <dgm:presLayoutVars>
          <dgm:chMax val="1"/>
          <dgm:bulletEnabled val="1"/>
        </dgm:presLayoutVars>
      </dgm:prSet>
      <dgm:spPr/>
      <dgm:t>
        <a:bodyPr/>
        <a:lstStyle/>
        <a:p>
          <a:endParaRPr lang="en-ZA"/>
        </a:p>
      </dgm:t>
    </dgm:pt>
    <dgm:pt modelId="{6F9DDE24-54AC-4D94-A8D5-B0B3CE1D42BB}" type="pres">
      <dgm:prSet presAssocID="{DDE9621C-1ECB-4636-B8D6-A322F4572C1D}" presName="descendantText" presStyleLbl="alignAccFollowNode1" presStyleIdx="2" presStyleCnt="3" custScaleX="123092" custScaleY="129779">
        <dgm:presLayoutVars>
          <dgm:bulletEnabled val="1"/>
        </dgm:presLayoutVars>
      </dgm:prSet>
      <dgm:spPr/>
      <dgm:t>
        <a:bodyPr/>
        <a:lstStyle/>
        <a:p>
          <a:endParaRPr lang="en-ZA"/>
        </a:p>
      </dgm:t>
    </dgm:pt>
  </dgm:ptLst>
  <dgm:cxnLst>
    <dgm:cxn modelId="{EDBA333A-E9A4-4744-9D68-F9ADB8A2B55A}" type="presOf" srcId="{B613ED43-20B5-437A-A0F2-075A0312442B}" destId="{6B86D523-E18A-4775-BC0B-A936A0A4005F}" srcOrd="0" destOrd="0" presId="urn:microsoft.com/office/officeart/2005/8/layout/vList5"/>
    <dgm:cxn modelId="{AF451654-1017-4BE9-8C2A-4A7C4E3A2268}" type="presOf" srcId="{62009E11-F681-4081-A575-5A3D82FEDBCA}" destId="{6F9DDE24-54AC-4D94-A8D5-B0B3CE1D42BB}" srcOrd="0" destOrd="4" presId="urn:microsoft.com/office/officeart/2005/8/layout/vList5"/>
    <dgm:cxn modelId="{0AE38C87-7A68-4F1D-A959-1458A17973D8}" type="presOf" srcId="{2B3B7AE2-EC5E-4845-8B91-7F0347AF763D}" destId="{6F9DDE24-54AC-4D94-A8D5-B0B3CE1D42BB}" srcOrd="0" destOrd="2" presId="urn:microsoft.com/office/officeart/2005/8/layout/vList5"/>
    <dgm:cxn modelId="{F2D1037F-7E19-46E0-BD3B-8CEAD5BEC6CB}" type="presOf" srcId="{EDD4D901-F771-48C1-A501-6D5249DF577F}" destId="{6F9DDE24-54AC-4D94-A8D5-B0B3CE1D42BB}" srcOrd="0" destOrd="6" presId="urn:microsoft.com/office/officeart/2005/8/layout/vList5"/>
    <dgm:cxn modelId="{6BC2FD63-1C97-4D03-B3C3-C2BC7CFF2F48}" type="presOf" srcId="{AFE4D7A8-40B8-46CF-A72A-D013D59E86B7}" destId="{616AB372-399C-4C44-91B9-F3F7E5EEF6C9}" srcOrd="0" destOrd="0" presId="urn:microsoft.com/office/officeart/2005/8/layout/vList5"/>
    <dgm:cxn modelId="{0BB4B3D2-215D-4EC2-9AF2-E362E3DC2783}" type="presOf" srcId="{839036C7-3607-413F-8E82-F0E8834B710D}" destId="{4422C4C6-B2D4-433E-97ED-56A5434259D5}" srcOrd="0" destOrd="1" presId="urn:microsoft.com/office/officeart/2005/8/layout/vList5"/>
    <dgm:cxn modelId="{695482BE-B9DB-4F24-A246-9A891DB5BE57}" type="presOf" srcId="{BD3693FC-C5AE-4B4C-A6C7-6FF96EC73D7F}" destId="{6F9DDE24-54AC-4D94-A8D5-B0B3CE1D42BB}" srcOrd="0" destOrd="7" presId="urn:microsoft.com/office/officeart/2005/8/layout/vList5"/>
    <dgm:cxn modelId="{C5438ED8-8B00-45DF-85BF-F47B9DEBA126}" type="presOf" srcId="{5FD0D5CD-6780-4EC4-B8E4-615D3B71C464}" destId="{82F2E103-C2BF-4622-AFD9-1EF5C24F13FA}" srcOrd="0" destOrd="0" presId="urn:microsoft.com/office/officeart/2005/8/layout/vList5"/>
    <dgm:cxn modelId="{87B9985C-CCEE-42D4-ACD4-A0C0666449B5}" type="presOf" srcId="{60B691EC-0181-4296-AC6F-F06299342CD2}" destId="{554699A8-2FF6-4E03-9329-C31A13AEA9B4}" srcOrd="0" destOrd="0" presId="urn:microsoft.com/office/officeart/2005/8/layout/vList5"/>
    <dgm:cxn modelId="{95DC1608-71A6-4555-9898-4BBEC54FE905}" srcId="{AFE4D7A8-40B8-46CF-A72A-D013D59E86B7}" destId="{B613ED43-20B5-437A-A0F2-075A0312442B}" srcOrd="0" destOrd="0" parTransId="{CA7C2494-43B5-44E2-927B-726EF9C3545D}" sibTransId="{31B2FE4C-6405-4B0D-A87F-6EADF19CA170}"/>
    <dgm:cxn modelId="{0BD9E42E-7BCE-4C3B-8FE3-7E49AC4B5EF4}" type="presOf" srcId="{766DDF4D-3B6E-41D9-A56E-17577ECA4881}" destId="{6B86D523-E18A-4775-BC0B-A936A0A4005F}" srcOrd="0" destOrd="1" presId="urn:microsoft.com/office/officeart/2005/8/layout/vList5"/>
    <dgm:cxn modelId="{F267927D-0E19-4D15-AB3B-C21633B01E35}" srcId="{BEEA22AA-83E3-44B8-825B-F0633D46E718}" destId="{BD3693FC-C5AE-4B4C-A6C7-6FF96EC73D7F}" srcOrd="3" destOrd="0" parTransId="{9BA7B6F9-B9DE-49ED-AEB8-44E137792718}" sibTransId="{278A5FCA-A34E-44B7-A753-89255B6049B1}"/>
    <dgm:cxn modelId="{CEA01237-640F-4901-9D9B-AC90EF030DEA}" type="presOf" srcId="{10A3C557-AD80-4096-AF54-F7863980EB74}" destId="{6F9DDE24-54AC-4D94-A8D5-B0B3CE1D42BB}" srcOrd="0" destOrd="5" presId="urn:microsoft.com/office/officeart/2005/8/layout/vList5"/>
    <dgm:cxn modelId="{EAE524C3-D0C5-4240-A4BF-2A58D4B20B12}" type="presOf" srcId="{EABD39D2-D85B-4402-AA30-1FF232C40CC2}" destId="{4422C4C6-B2D4-433E-97ED-56A5434259D5}" srcOrd="0" destOrd="2" presId="urn:microsoft.com/office/officeart/2005/8/layout/vList5"/>
    <dgm:cxn modelId="{6BE08CAA-F8D0-4B26-9CB7-E84E65780996}" type="presOf" srcId="{7032FCC0-52E2-42B4-80B0-C2E1B68941BE}" destId="{6B86D523-E18A-4775-BC0B-A936A0A4005F}" srcOrd="0" destOrd="2" presId="urn:microsoft.com/office/officeart/2005/8/layout/vList5"/>
    <dgm:cxn modelId="{6F599946-4A17-4861-9537-72ECEF385EEC}" srcId="{BEEA22AA-83E3-44B8-825B-F0633D46E718}" destId="{10A3C557-AD80-4096-AF54-F7863980EB74}" srcOrd="1" destOrd="0" parTransId="{F4FAC26A-C972-4E34-8F26-5E68A6E282A7}" sibTransId="{145A2C8F-0B8F-4F49-95D8-F414AE146656}"/>
    <dgm:cxn modelId="{87F801BD-5DFD-4FE5-820E-8FE00430DA8C}" srcId="{60B691EC-0181-4296-AC6F-F06299342CD2}" destId="{DDE9621C-1ECB-4636-B8D6-A322F4572C1D}" srcOrd="2" destOrd="0" parTransId="{7495722E-659C-4E7E-84FA-E9B05F367929}" sibTransId="{B15AAF36-753D-48DC-BCB6-F6C244B55ED1}"/>
    <dgm:cxn modelId="{C17F6786-E1EC-457B-8806-5860040FB5C9}" srcId="{DDE9621C-1ECB-4636-B8D6-A322F4572C1D}" destId="{BEEA22AA-83E3-44B8-825B-F0633D46E718}" srcOrd="3" destOrd="0" parTransId="{990D0F53-E271-415D-A5D0-757E8A85B900}" sibTransId="{B79DAB68-E16D-4DC6-B82F-BAB6951250A2}"/>
    <dgm:cxn modelId="{E15B00EA-0BF8-4DB8-980E-76C87CA8EF8F}" srcId="{5FD0D5CD-6780-4EC4-B8E4-615D3B71C464}" destId="{6E0DA14D-A32B-4AFE-9FD9-A08E4E03FC7F}" srcOrd="0" destOrd="0" parTransId="{06FA002B-4AAB-4C60-A094-34FF2F871539}" sibTransId="{7C25FE2F-2A81-4D9B-8E10-4DD1922C003B}"/>
    <dgm:cxn modelId="{E5FF6302-96AF-492F-A151-D78B5AF941CC}" type="presOf" srcId="{6E0DA14D-A32B-4AFE-9FD9-A08E4E03FC7F}" destId="{4422C4C6-B2D4-433E-97ED-56A5434259D5}" srcOrd="0" destOrd="0" presId="urn:microsoft.com/office/officeart/2005/8/layout/vList5"/>
    <dgm:cxn modelId="{B36D8DB6-1E19-4E3E-915D-8C30B4F1BD37}" srcId="{BEEA22AA-83E3-44B8-825B-F0633D46E718}" destId="{EDD4D901-F771-48C1-A501-6D5249DF577F}" srcOrd="2" destOrd="0" parTransId="{3BB819FE-507B-4A85-AFB7-FDD871DD0251}" sibTransId="{E2060E13-78A1-42C0-9995-2AC8683647B6}"/>
    <dgm:cxn modelId="{02C17567-892C-4B5B-9C32-E8AB1AB02534}" srcId="{DDE9621C-1ECB-4636-B8D6-A322F4572C1D}" destId="{2B3B7AE2-EC5E-4845-8B91-7F0347AF763D}" srcOrd="2" destOrd="0" parTransId="{58DF6FA0-729F-4E28-8E3F-A46ABD51BF12}" sibTransId="{BD60840B-D16E-4E94-A2DE-FAF3122FA1C3}"/>
    <dgm:cxn modelId="{4AC14A26-F0AF-49F3-81CE-776869A6EE76}" type="presOf" srcId="{A241911A-1585-4DF8-B969-7C9420006A2D}" destId="{6F9DDE24-54AC-4D94-A8D5-B0B3CE1D42BB}" srcOrd="0" destOrd="1" presId="urn:microsoft.com/office/officeart/2005/8/layout/vList5"/>
    <dgm:cxn modelId="{10F79BAA-133A-4313-BA84-194479F1C1D0}" srcId="{BEEA22AA-83E3-44B8-825B-F0633D46E718}" destId="{62009E11-F681-4081-A575-5A3D82FEDBCA}" srcOrd="0" destOrd="0" parTransId="{96A6503A-E37B-416B-A593-F3250AB861C6}" sibTransId="{289C35D9-03EF-4A14-B67A-C870F84664E6}"/>
    <dgm:cxn modelId="{0A1A894E-1EC0-4800-9B04-9A8F9F660D3D}" srcId="{5FD0D5CD-6780-4EC4-B8E4-615D3B71C464}" destId="{EABD39D2-D85B-4402-AA30-1FF232C40CC2}" srcOrd="2" destOrd="0" parTransId="{659F6509-D2F8-4278-82D9-9803947FC6F0}" sibTransId="{C9439254-4B67-4487-BFCA-07070589AF0D}"/>
    <dgm:cxn modelId="{36582B14-BC79-4DE1-A5FD-475AAA912206}" type="presOf" srcId="{8B3ED1CB-A0D4-4BA4-88F0-D90465E24A33}" destId="{6F9DDE24-54AC-4D94-A8D5-B0B3CE1D42BB}" srcOrd="0" destOrd="0" presId="urn:microsoft.com/office/officeart/2005/8/layout/vList5"/>
    <dgm:cxn modelId="{7A033523-6D56-4812-B354-0D87C6AAD42B}" srcId="{DDE9621C-1ECB-4636-B8D6-A322F4572C1D}" destId="{A241911A-1585-4DF8-B969-7C9420006A2D}" srcOrd="1" destOrd="0" parTransId="{A951BF49-79E5-4386-8479-F8D7A43CB33E}" sibTransId="{C2350AE8-49C3-42C1-82E1-9915583FCD48}"/>
    <dgm:cxn modelId="{029F02E9-588B-4C82-B408-97C0ECF28E46}" type="presOf" srcId="{DDE9621C-1ECB-4636-B8D6-A322F4572C1D}" destId="{2833F7A7-F706-4CEE-AC1B-B4248EFAC3F2}" srcOrd="0" destOrd="0" presId="urn:microsoft.com/office/officeart/2005/8/layout/vList5"/>
    <dgm:cxn modelId="{2F3D1591-F76B-474C-A441-B18CB0FBE7AC}" srcId="{AFE4D7A8-40B8-46CF-A72A-D013D59E86B7}" destId="{766DDF4D-3B6E-41D9-A56E-17577ECA4881}" srcOrd="1" destOrd="0" parTransId="{D6ACEAA5-D40D-4FA1-94B6-5C07C130D959}" sibTransId="{04A05870-26A6-493C-AD0F-CCCA2B2A3D9B}"/>
    <dgm:cxn modelId="{1DA4F9C2-88CB-4E73-96FA-A1226A15D8ED}" srcId="{DDE9621C-1ECB-4636-B8D6-A322F4572C1D}" destId="{8B3ED1CB-A0D4-4BA4-88F0-D90465E24A33}" srcOrd="0" destOrd="0" parTransId="{BEFD5DB2-2F16-465D-A689-F24EC705B1BF}" sibTransId="{F1CF667A-55B6-4A01-B752-0BC0263D3C7E}"/>
    <dgm:cxn modelId="{CF81929B-4D60-46A2-9097-4BC68231A300}" srcId="{60B691EC-0181-4296-AC6F-F06299342CD2}" destId="{5FD0D5CD-6780-4EC4-B8E4-615D3B71C464}" srcOrd="1" destOrd="0" parTransId="{9B807F56-9D9B-47E6-AEE9-0AB375BE6CA7}" sibTransId="{E3F68AF3-22C4-454C-9B13-FC55123FEFD8}"/>
    <dgm:cxn modelId="{3D346918-D8B8-47BE-BE60-D935571F1BF9}" srcId="{60B691EC-0181-4296-AC6F-F06299342CD2}" destId="{AFE4D7A8-40B8-46CF-A72A-D013D59E86B7}" srcOrd="0" destOrd="0" parTransId="{EA405F85-21C7-4573-8F1A-F6C3005EC5D8}" sibTransId="{FDCE894D-3B7B-483F-AFEC-07D461757E0C}"/>
    <dgm:cxn modelId="{592463FD-2743-4144-A13D-39F4F17629C3}" srcId="{5FD0D5CD-6780-4EC4-B8E4-615D3B71C464}" destId="{839036C7-3607-413F-8E82-F0E8834B710D}" srcOrd="1" destOrd="0" parTransId="{25DB28D9-3879-4874-A134-B533AC083DCD}" sibTransId="{B6F1501C-DCF0-42C8-8A8C-9A460A97CDAA}"/>
    <dgm:cxn modelId="{D25ED614-90F2-43BE-9CFF-BC39AD21C499}" srcId="{AFE4D7A8-40B8-46CF-A72A-D013D59E86B7}" destId="{7032FCC0-52E2-42B4-80B0-C2E1B68941BE}" srcOrd="2" destOrd="0" parTransId="{B14FB9B5-EB9E-48CC-8776-973DA1C23D36}" sibTransId="{0F9C28F0-6FF9-4134-8D10-E2FEC4C73A4A}"/>
    <dgm:cxn modelId="{A6A53292-2546-48A6-88EE-003438019503}" type="presOf" srcId="{BEEA22AA-83E3-44B8-825B-F0633D46E718}" destId="{6F9DDE24-54AC-4D94-A8D5-B0B3CE1D42BB}" srcOrd="0" destOrd="3" presId="urn:microsoft.com/office/officeart/2005/8/layout/vList5"/>
    <dgm:cxn modelId="{49A6C6D0-C5F4-4F93-80EA-F356D20C86CB}" type="presParOf" srcId="{554699A8-2FF6-4E03-9329-C31A13AEA9B4}" destId="{32575E61-ED04-4346-A4FC-093DF022C368}" srcOrd="0" destOrd="0" presId="urn:microsoft.com/office/officeart/2005/8/layout/vList5"/>
    <dgm:cxn modelId="{10DD1C80-3358-4858-BF73-BA3E88BC9AA9}" type="presParOf" srcId="{32575E61-ED04-4346-A4FC-093DF022C368}" destId="{616AB372-399C-4C44-91B9-F3F7E5EEF6C9}" srcOrd="0" destOrd="0" presId="urn:microsoft.com/office/officeart/2005/8/layout/vList5"/>
    <dgm:cxn modelId="{B04C5707-9FA1-4CFA-8A44-C9C00B9DDD0A}" type="presParOf" srcId="{32575E61-ED04-4346-A4FC-093DF022C368}" destId="{6B86D523-E18A-4775-BC0B-A936A0A4005F}" srcOrd="1" destOrd="0" presId="urn:microsoft.com/office/officeart/2005/8/layout/vList5"/>
    <dgm:cxn modelId="{2E894141-2A94-4B9C-9E85-71AE7CC07555}" type="presParOf" srcId="{554699A8-2FF6-4E03-9329-C31A13AEA9B4}" destId="{6AA9E350-5A7C-4476-939D-F3E1C0F27639}" srcOrd="1" destOrd="0" presId="urn:microsoft.com/office/officeart/2005/8/layout/vList5"/>
    <dgm:cxn modelId="{D30F2B52-292C-4314-95C5-F3B6665328A5}" type="presParOf" srcId="{554699A8-2FF6-4E03-9329-C31A13AEA9B4}" destId="{9BA6850B-EE4E-4BB6-84CC-85CF2121DC54}" srcOrd="2" destOrd="0" presId="urn:microsoft.com/office/officeart/2005/8/layout/vList5"/>
    <dgm:cxn modelId="{6AF1A7EF-A62A-4581-9F28-24D64699FB0C}" type="presParOf" srcId="{9BA6850B-EE4E-4BB6-84CC-85CF2121DC54}" destId="{82F2E103-C2BF-4622-AFD9-1EF5C24F13FA}" srcOrd="0" destOrd="0" presId="urn:microsoft.com/office/officeart/2005/8/layout/vList5"/>
    <dgm:cxn modelId="{C500882F-5EA8-461F-9569-D3674A5CC9EB}" type="presParOf" srcId="{9BA6850B-EE4E-4BB6-84CC-85CF2121DC54}" destId="{4422C4C6-B2D4-433E-97ED-56A5434259D5}" srcOrd="1" destOrd="0" presId="urn:microsoft.com/office/officeart/2005/8/layout/vList5"/>
    <dgm:cxn modelId="{6AB48AE2-BABB-453D-9C81-201BE5CCC98E}" type="presParOf" srcId="{554699A8-2FF6-4E03-9329-C31A13AEA9B4}" destId="{95DB48BE-3748-4296-BA01-D85D4A9A9FD7}" srcOrd="3" destOrd="0" presId="urn:microsoft.com/office/officeart/2005/8/layout/vList5"/>
    <dgm:cxn modelId="{02173053-ED32-4ABF-A5D5-4D2933E8CDFF}" type="presParOf" srcId="{554699A8-2FF6-4E03-9329-C31A13AEA9B4}" destId="{F39DA8B4-8F93-44B9-83E5-1FACDF4752BC}" srcOrd="4" destOrd="0" presId="urn:microsoft.com/office/officeart/2005/8/layout/vList5"/>
    <dgm:cxn modelId="{0284E1E2-0C57-4BC6-B392-382EA3972266}" type="presParOf" srcId="{F39DA8B4-8F93-44B9-83E5-1FACDF4752BC}" destId="{2833F7A7-F706-4CEE-AC1B-B4248EFAC3F2}" srcOrd="0" destOrd="0" presId="urn:microsoft.com/office/officeart/2005/8/layout/vList5"/>
    <dgm:cxn modelId="{A03061EF-AACD-4244-A4B2-880D612D5062}" type="presParOf" srcId="{F39DA8B4-8F93-44B9-83E5-1FACDF4752BC}" destId="{6F9DDE24-54AC-4D94-A8D5-B0B3CE1D42BB}"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A5691637-7AD3-4692-A502-110E0A1C55DC}"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en-ZA"/>
        </a:p>
      </dgm:t>
    </dgm:pt>
    <dgm:pt modelId="{032FA2C9-37FB-4864-967B-43E27C5FBFE8}">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Introduction and context</a:t>
          </a:r>
          <a:endParaRPr lang="en-ZA" dirty="0"/>
        </a:p>
      </dgm:t>
    </dgm:pt>
    <dgm:pt modelId="{1FEC1B40-1070-475C-B1B6-3098A0F00B88}" type="parTrans" cxnId="{CE77E3D9-58F7-4D9E-8DDE-A7060DE778E7}">
      <dgm:prSet/>
      <dgm:spPr/>
      <dgm:t>
        <a:bodyPr/>
        <a:lstStyle/>
        <a:p>
          <a:endParaRPr lang="en-ZA"/>
        </a:p>
      </dgm:t>
    </dgm:pt>
    <dgm:pt modelId="{55BEEC71-83A5-45E2-A4FA-0BD23FAB3B0C}" type="sibTrans" cxnId="{CE77E3D9-58F7-4D9E-8DDE-A7060DE778E7}">
      <dgm:prSet/>
      <dgm:spPr/>
      <dgm:t>
        <a:bodyPr/>
        <a:lstStyle/>
        <a:p>
          <a:endParaRPr lang="en-ZA"/>
        </a:p>
      </dgm:t>
    </dgm:pt>
    <dgm:pt modelId="{B4C4433C-937B-4163-AB69-A176C36CD3E4}">
      <dgm:prSet custT="1"/>
      <dgm:spPr/>
      <dgm:t>
        <a:bodyPr lIns="91440" rIns="91440"/>
        <a:lstStyle/>
        <a:p>
          <a:pPr marL="173038" indent="-173038" rtl="0">
            <a:tabLst>
              <a:tab pos="461963" algn="l"/>
            </a:tabLst>
          </a:pPr>
          <a:r>
            <a:rPr lang="en-ZA" sz="1800" dirty="0" smtClean="0"/>
            <a:t>1.   Introduction</a:t>
          </a:r>
          <a:endParaRPr lang="en-ZA" sz="1800" dirty="0"/>
        </a:p>
      </dgm:t>
    </dgm:pt>
    <dgm:pt modelId="{D95884F8-CA4B-4E56-83D3-B2B1782A6A59}" type="parTrans" cxnId="{872C0E69-36E6-4903-AA5D-8967FE612594}">
      <dgm:prSet/>
      <dgm:spPr/>
      <dgm:t>
        <a:bodyPr/>
        <a:lstStyle/>
        <a:p>
          <a:endParaRPr lang="en-ZA"/>
        </a:p>
      </dgm:t>
    </dgm:pt>
    <dgm:pt modelId="{72A841B7-766B-4577-BCB1-B1D28DCE2C02}" type="sibTrans" cxnId="{872C0E69-36E6-4903-AA5D-8967FE612594}">
      <dgm:prSet/>
      <dgm:spPr/>
      <dgm:t>
        <a:bodyPr/>
        <a:lstStyle/>
        <a:p>
          <a:endParaRPr lang="en-ZA"/>
        </a:p>
      </dgm:t>
    </dgm:pt>
    <dgm:pt modelId="{52508D9F-FC14-4133-88EC-7C806CC91838}">
      <dgm:prSet custT="1"/>
      <dgm:spPr/>
      <dgm:t>
        <a:bodyPr lIns="91440" rIns="91440"/>
        <a:lstStyle/>
        <a:p>
          <a:pPr marL="173038" indent="-173038" rtl="0">
            <a:tabLst>
              <a:tab pos="461963" algn="l"/>
            </a:tabLst>
          </a:pPr>
          <a:r>
            <a:rPr lang="en-ZA" sz="1800" dirty="0" smtClean="0"/>
            <a:t>2.   Socio-economic and fiscal context of local government</a:t>
          </a:r>
          <a:endParaRPr lang="en-ZA" sz="1800" dirty="0"/>
        </a:p>
      </dgm:t>
    </dgm:pt>
    <dgm:pt modelId="{4D794F88-78AD-46A8-AAEF-AF46EC0BE30E}" type="parTrans" cxnId="{49E2CDC0-66EF-4748-AECB-73C0F30D926D}">
      <dgm:prSet/>
      <dgm:spPr/>
      <dgm:t>
        <a:bodyPr/>
        <a:lstStyle/>
        <a:p>
          <a:endParaRPr lang="en-ZA"/>
        </a:p>
      </dgm:t>
    </dgm:pt>
    <dgm:pt modelId="{AF5AF8B9-7D04-4F6D-913E-9624EF038F61}" type="sibTrans" cxnId="{49E2CDC0-66EF-4748-AECB-73C0F30D926D}">
      <dgm:prSet/>
      <dgm:spPr/>
      <dgm:t>
        <a:bodyPr/>
        <a:lstStyle/>
        <a:p>
          <a:endParaRPr lang="en-ZA"/>
        </a:p>
      </dgm:t>
    </dgm:pt>
    <dgm:pt modelId="{C8EF402A-2D27-4A3B-866C-B37A7DCE9E7B}">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Financial issues</a:t>
          </a:r>
          <a:endParaRPr lang="en-ZA" dirty="0"/>
        </a:p>
      </dgm:t>
    </dgm:pt>
    <dgm:pt modelId="{C67833BD-0AAF-4B90-85DB-D72CE17E4919}" type="parTrans" cxnId="{810E98D5-F95B-4426-B445-9D812668CA14}">
      <dgm:prSet/>
      <dgm:spPr/>
      <dgm:t>
        <a:bodyPr/>
        <a:lstStyle/>
        <a:p>
          <a:endParaRPr lang="en-ZA"/>
        </a:p>
      </dgm:t>
    </dgm:pt>
    <dgm:pt modelId="{0DBAE795-5CC2-4FFC-B339-6BD43FFFE2BB}" type="sibTrans" cxnId="{810E98D5-F95B-4426-B445-9D812668CA14}">
      <dgm:prSet/>
      <dgm:spPr/>
      <dgm:t>
        <a:bodyPr/>
        <a:lstStyle/>
        <a:p>
          <a:endParaRPr lang="en-ZA"/>
        </a:p>
      </dgm:t>
    </dgm:pt>
    <dgm:pt modelId="{101C427B-9182-496B-9D7D-0369E9F345C0}">
      <dgm:prSet custT="1"/>
      <dgm:spPr/>
      <dgm:t>
        <a:bodyPr lIns="91440"/>
        <a:lstStyle/>
        <a:p>
          <a:pPr rtl="0"/>
          <a:r>
            <a:rPr lang="en-ZA" sz="1800" dirty="0" smtClean="0"/>
            <a:t>4.   Revenue and expenditure trends in local government</a:t>
          </a:r>
          <a:endParaRPr lang="en-ZA" sz="1800" dirty="0"/>
        </a:p>
      </dgm:t>
    </dgm:pt>
    <dgm:pt modelId="{A521A879-173A-4CE4-A146-824E86B8413A}" type="parTrans" cxnId="{620F510F-6424-42E7-9CDC-7B79CF3149B0}">
      <dgm:prSet/>
      <dgm:spPr/>
      <dgm:t>
        <a:bodyPr/>
        <a:lstStyle/>
        <a:p>
          <a:endParaRPr lang="en-ZA"/>
        </a:p>
      </dgm:t>
    </dgm:pt>
    <dgm:pt modelId="{80335A9D-22A0-4FF9-A1E9-FCC2496C4537}" type="sibTrans" cxnId="{620F510F-6424-42E7-9CDC-7B79CF3149B0}">
      <dgm:prSet/>
      <dgm:spPr/>
      <dgm:t>
        <a:bodyPr/>
        <a:lstStyle/>
        <a:p>
          <a:endParaRPr lang="en-ZA"/>
        </a:p>
      </dgm:t>
    </dgm:pt>
    <dgm:pt modelId="{6B44F70A-9226-4487-BE68-1FBC2DEC86BF}">
      <dgm:prSet custT="1"/>
      <dgm:spPr/>
      <dgm:t>
        <a:bodyPr lIns="91440"/>
        <a:lstStyle/>
        <a:p>
          <a:pPr rtl="0"/>
          <a:r>
            <a:rPr lang="en-ZA" sz="1800" dirty="0" smtClean="0"/>
            <a:t>5.   Financial management and MFMA implementation</a:t>
          </a:r>
          <a:endParaRPr lang="en-ZA" sz="1800" dirty="0"/>
        </a:p>
      </dgm:t>
    </dgm:pt>
    <dgm:pt modelId="{23D7A17E-EEF9-4C5B-8B9E-608C5F24F702}" type="parTrans" cxnId="{74B17592-2A28-4CA7-AA4C-C79F3E681BC3}">
      <dgm:prSet/>
      <dgm:spPr/>
      <dgm:t>
        <a:bodyPr/>
        <a:lstStyle/>
        <a:p>
          <a:endParaRPr lang="en-ZA"/>
        </a:p>
      </dgm:t>
    </dgm:pt>
    <dgm:pt modelId="{A17A0507-DAE3-4A0B-AB4C-AE0810355427}" type="sibTrans" cxnId="{74B17592-2A28-4CA7-AA4C-C79F3E681BC3}">
      <dgm:prSet/>
      <dgm:spPr/>
      <dgm:t>
        <a:bodyPr/>
        <a:lstStyle/>
        <a:p>
          <a:endParaRPr lang="en-ZA"/>
        </a:p>
      </dgm:t>
    </dgm:pt>
    <dgm:pt modelId="{682D8C5E-AFCE-4A9D-B7A7-B1C963B5D748}">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Service delivery</a:t>
          </a:r>
          <a:endParaRPr lang="en-ZA" dirty="0"/>
        </a:p>
      </dgm:t>
    </dgm:pt>
    <dgm:pt modelId="{57CAE369-AE2E-4130-A7F9-E452AEA545C4}" type="parTrans" cxnId="{FE24161D-6B8F-4DA6-BD32-D0AA917D992A}">
      <dgm:prSet/>
      <dgm:spPr/>
      <dgm:t>
        <a:bodyPr/>
        <a:lstStyle/>
        <a:p>
          <a:endParaRPr lang="en-ZA"/>
        </a:p>
      </dgm:t>
    </dgm:pt>
    <dgm:pt modelId="{E91224C2-5F2F-4659-B413-5A1A532E7223}" type="sibTrans" cxnId="{FE24161D-6B8F-4DA6-BD32-D0AA917D992A}">
      <dgm:prSet/>
      <dgm:spPr/>
      <dgm:t>
        <a:bodyPr/>
        <a:lstStyle/>
        <a:p>
          <a:endParaRPr lang="en-ZA"/>
        </a:p>
      </dgm:t>
    </dgm:pt>
    <dgm:pt modelId="{BBE6D07A-80D6-4A56-B3EF-F02632D121AC}">
      <dgm:prSet custT="1"/>
      <dgm:spPr/>
      <dgm:t>
        <a:bodyPr lIns="91440"/>
        <a:lstStyle/>
        <a:p>
          <a:pPr rtl="0"/>
          <a:r>
            <a:rPr lang="en-ZA" sz="1800" dirty="0" smtClean="0"/>
            <a:t>8.   Water and sanitation</a:t>
          </a:r>
          <a:endParaRPr lang="en-ZA" sz="1800" dirty="0"/>
        </a:p>
      </dgm:t>
    </dgm:pt>
    <dgm:pt modelId="{80F3966F-1483-4E31-8612-3863D0314DF9}" type="parTrans" cxnId="{D72D1B38-5085-496F-A833-1DFAEB014FAC}">
      <dgm:prSet/>
      <dgm:spPr/>
      <dgm:t>
        <a:bodyPr/>
        <a:lstStyle/>
        <a:p>
          <a:endParaRPr lang="en-ZA"/>
        </a:p>
      </dgm:t>
    </dgm:pt>
    <dgm:pt modelId="{5D1D47CB-95C1-4D5C-937A-5DC5AD98EE37}" type="sibTrans" cxnId="{D72D1B38-5085-496F-A833-1DFAEB014FAC}">
      <dgm:prSet/>
      <dgm:spPr/>
      <dgm:t>
        <a:bodyPr/>
        <a:lstStyle/>
        <a:p>
          <a:endParaRPr lang="en-ZA"/>
        </a:p>
      </dgm:t>
    </dgm:pt>
    <dgm:pt modelId="{B8606B0B-64B6-469D-8BFD-97FFA59A7C8D}">
      <dgm:prSet custT="1"/>
      <dgm:spPr/>
      <dgm:t>
        <a:bodyPr lIns="91440"/>
        <a:lstStyle/>
        <a:p>
          <a:pPr rtl="0"/>
          <a:r>
            <a:rPr lang="en-ZA" sz="1800" dirty="0" smtClean="0"/>
            <a:t>9.   Electricity</a:t>
          </a:r>
          <a:endParaRPr lang="en-ZA" sz="1800" dirty="0"/>
        </a:p>
      </dgm:t>
    </dgm:pt>
    <dgm:pt modelId="{CFE3CAA9-2D10-4AE4-9C5C-83394FEC2FBC}" type="parTrans" cxnId="{A5824D48-6139-49F9-A3E5-91050BD88B96}">
      <dgm:prSet/>
      <dgm:spPr/>
      <dgm:t>
        <a:bodyPr/>
        <a:lstStyle/>
        <a:p>
          <a:endParaRPr lang="en-ZA"/>
        </a:p>
      </dgm:t>
    </dgm:pt>
    <dgm:pt modelId="{8ECAFB4C-D156-4DBF-BED3-8FB3D5CD4FF1}" type="sibTrans" cxnId="{A5824D48-6139-49F9-A3E5-91050BD88B96}">
      <dgm:prSet/>
      <dgm:spPr/>
      <dgm:t>
        <a:bodyPr/>
        <a:lstStyle/>
        <a:p>
          <a:endParaRPr lang="en-ZA"/>
        </a:p>
      </dgm:t>
    </dgm:pt>
    <dgm:pt modelId="{1A5F96AB-3F97-4CA5-BF6D-CC6BC6FD550B}">
      <dgm:prSet custT="1"/>
      <dgm:spPr/>
      <dgm:t>
        <a:bodyPr lIns="91440"/>
        <a:lstStyle/>
        <a:p>
          <a:pPr rtl="0"/>
          <a:r>
            <a:rPr lang="en-ZA" sz="1800" dirty="0" smtClean="0"/>
            <a:t>10. Roads</a:t>
          </a:r>
          <a:endParaRPr lang="en-ZA" sz="1800" dirty="0"/>
        </a:p>
      </dgm:t>
    </dgm:pt>
    <dgm:pt modelId="{950E1B8C-6CF1-4B44-8324-137ABF336DDA}" type="parTrans" cxnId="{5AA210D5-8535-4A75-A6F4-E69EE0C2CB0A}">
      <dgm:prSet/>
      <dgm:spPr/>
      <dgm:t>
        <a:bodyPr/>
        <a:lstStyle/>
        <a:p>
          <a:endParaRPr lang="en-ZA"/>
        </a:p>
      </dgm:t>
    </dgm:pt>
    <dgm:pt modelId="{1E9DF897-0266-4493-B099-022D37336F40}" type="sibTrans" cxnId="{5AA210D5-8535-4A75-A6F4-E69EE0C2CB0A}">
      <dgm:prSet/>
      <dgm:spPr/>
      <dgm:t>
        <a:bodyPr/>
        <a:lstStyle/>
        <a:p>
          <a:endParaRPr lang="en-ZA"/>
        </a:p>
      </dgm:t>
    </dgm:pt>
    <dgm:pt modelId="{3DED0219-B217-4A24-8F02-835D1D102B19}">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Delivery contexts of rural and city  municipalities</a:t>
          </a:r>
          <a:endParaRPr lang="en-ZA" dirty="0"/>
        </a:p>
      </dgm:t>
    </dgm:pt>
    <dgm:pt modelId="{A4B63FEA-1259-47FA-91CD-4B593D35F6F1}" type="parTrans" cxnId="{2BAF08B1-8FD4-4E67-8478-4C6DA9CF69BD}">
      <dgm:prSet/>
      <dgm:spPr/>
      <dgm:t>
        <a:bodyPr/>
        <a:lstStyle/>
        <a:p>
          <a:endParaRPr lang="en-ZA"/>
        </a:p>
      </dgm:t>
    </dgm:pt>
    <dgm:pt modelId="{52E88DAD-16F4-482B-BEB5-EF2FAC7AA65A}" type="sibTrans" cxnId="{2BAF08B1-8FD4-4E67-8478-4C6DA9CF69BD}">
      <dgm:prSet/>
      <dgm:spPr/>
      <dgm:t>
        <a:bodyPr/>
        <a:lstStyle/>
        <a:p>
          <a:endParaRPr lang="en-ZA"/>
        </a:p>
      </dgm:t>
    </dgm:pt>
    <dgm:pt modelId="{E2FCB3CD-473F-4F83-98F9-FDE4869FB6DA}">
      <dgm:prSet custT="1">
        <dgm:style>
          <a:lnRef idx="0">
            <a:schemeClr val="accent4"/>
          </a:lnRef>
          <a:fillRef idx="3">
            <a:schemeClr val="accent4"/>
          </a:fillRef>
          <a:effectRef idx="3">
            <a:schemeClr val="accent4"/>
          </a:effectRef>
          <a:fontRef idx="minor">
            <a:schemeClr val="lt1"/>
          </a:fontRef>
        </dgm:style>
      </dgm:prSet>
      <dgm:spPr/>
      <dgm:t>
        <a:bodyPr lIns="91440"/>
        <a:lstStyle/>
        <a:p>
          <a:pPr rtl="0"/>
          <a:r>
            <a:rPr lang="en-ZA" sz="1800" dirty="0" smtClean="0">
              <a:solidFill>
                <a:schemeClr val="bg1"/>
              </a:solidFill>
            </a:rPr>
            <a:t>12. Delivering municipal services in rural areas</a:t>
          </a:r>
          <a:endParaRPr lang="en-ZA" sz="1800" dirty="0">
            <a:solidFill>
              <a:schemeClr val="bg1"/>
            </a:solidFill>
          </a:endParaRPr>
        </a:p>
      </dgm:t>
    </dgm:pt>
    <dgm:pt modelId="{2CB0251D-9C48-44A2-9AF9-4FB116D240A9}" type="parTrans" cxnId="{D8280855-6E67-4EAB-9638-E41A222A0F8E}">
      <dgm:prSet/>
      <dgm:spPr/>
      <dgm:t>
        <a:bodyPr/>
        <a:lstStyle/>
        <a:p>
          <a:endParaRPr lang="en-ZA"/>
        </a:p>
      </dgm:t>
    </dgm:pt>
    <dgm:pt modelId="{D5474AB4-48CE-4AAA-BC9B-440A6A63A75A}" type="sibTrans" cxnId="{D8280855-6E67-4EAB-9638-E41A222A0F8E}">
      <dgm:prSet/>
      <dgm:spPr/>
      <dgm:t>
        <a:bodyPr/>
        <a:lstStyle/>
        <a:p>
          <a:endParaRPr lang="en-ZA"/>
        </a:p>
      </dgm:t>
    </dgm:pt>
    <dgm:pt modelId="{3A1CD81C-163A-4100-A7A8-2F41A30028F7}">
      <dgm:prSet custT="1">
        <dgm:style>
          <a:lnRef idx="0">
            <a:schemeClr val="accent4"/>
          </a:lnRef>
          <a:fillRef idx="3">
            <a:schemeClr val="accent4"/>
          </a:fillRef>
          <a:effectRef idx="3">
            <a:schemeClr val="accent4"/>
          </a:effectRef>
          <a:fontRef idx="minor">
            <a:schemeClr val="lt1"/>
          </a:fontRef>
        </dgm:style>
      </dgm:prSet>
      <dgm:spPr/>
      <dgm:t>
        <a:bodyPr lIns="91440"/>
        <a:lstStyle/>
        <a:p>
          <a:pPr rtl="0"/>
          <a:r>
            <a:rPr lang="en-ZA" sz="1800" dirty="0" smtClean="0">
              <a:solidFill>
                <a:schemeClr val="bg1"/>
              </a:solidFill>
            </a:rPr>
            <a:t>13. Cities and the management of the built environment</a:t>
          </a:r>
          <a:endParaRPr lang="en-ZA" sz="1800" dirty="0">
            <a:solidFill>
              <a:schemeClr val="bg1"/>
            </a:solidFill>
          </a:endParaRPr>
        </a:p>
      </dgm:t>
    </dgm:pt>
    <dgm:pt modelId="{A3D2FB1C-5C9A-4336-9AF1-96F69E85144D}" type="parTrans" cxnId="{A21F828E-64EB-473A-8B03-1355A61E7EDD}">
      <dgm:prSet/>
      <dgm:spPr/>
      <dgm:t>
        <a:bodyPr/>
        <a:lstStyle/>
        <a:p>
          <a:endParaRPr lang="en-ZA"/>
        </a:p>
      </dgm:t>
    </dgm:pt>
    <dgm:pt modelId="{8B270EE6-E403-48B5-942B-68D84404C7D6}" type="sibTrans" cxnId="{A21F828E-64EB-473A-8B03-1355A61E7EDD}">
      <dgm:prSet/>
      <dgm:spPr/>
      <dgm:t>
        <a:bodyPr/>
        <a:lstStyle/>
        <a:p>
          <a:endParaRPr lang="en-ZA"/>
        </a:p>
      </dgm:t>
    </dgm:pt>
    <dgm:pt modelId="{D7B9BED7-35E0-4629-AA78-6FF878EDFCE4}">
      <dgm:prSet custT="1"/>
      <dgm:spPr/>
      <dgm:t>
        <a:bodyPr lIns="91440" rIns="91440"/>
        <a:lstStyle/>
        <a:p>
          <a:pPr marL="173038" indent="-173038" rtl="0">
            <a:tabLst>
              <a:tab pos="568325" algn="l"/>
            </a:tabLst>
          </a:pPr>
          <a:r>
            <a:rPr lang="en-ZA" sz="1800" dirty="0" smtClean="0"/>
            <a:t>3.   Intergovernmental relations and the local government 	fiscal framework</a:t>
          </a:r>
          <a:endParaRPr lang="en-ZA" sz="1800" dirty="0"/>
        </a:p>
      </dgm:t>
    </dgm:pt>
    <dgm:pt modelId="{D09EE93A-CE9D-40C7-B74F-6FF7E9BB7CE8}" type="parTrans" cxnId="{72787F9C-DC56-42D1-A8BF-985CD2BE5555}">
      <dgm:prSet/>
      <dgm:spPr/>
      <dgm:t>
        <a:bodyPr/>
        <a:lstStyle/>
        <a:p>
          <a:endParaRPr lang="en-GB"/>
        </a:p>
      </dgm:t>
    </dgm:pt>
    <dgm:pt modelId="{72446EF2-119E-4ED6-9D45-9CCC54732A32}" type="sibTrans" cxnId="{72787F9C-DC56-42D1-A8BF-985CD2BE5555}">
      <dgm:prSet/>
      <dgm:spPr/>
      <dgm:t>
        <a:bodyPr/>
        <a:lstStyle/>
        <a:p>
          <a:endParaRPr lang="en-GB"/>
        </a:p>
      </dgm:t>
    </dgm:pt>
    <dgm:pt modelId="{2309176A-0693-4A58-97A6-963EEB0A9BA1}">
      <dgm:prSet custT="1"/>
      <dgm:spPr/>
      <dgm:t>
        <a:bodyPr lIns="91440"/>
        <a:lstStyle/>
        <a:p>
          <a:pPr rtl="0"/>
          <a:r>
            <a:rPr lang="en-ZA" sz="1800" dirty="0" smtClean="0"/>
            <a:t>6.   Leveraging private finance</a:t>
          </a:r>
          <a:endParaRPr lang="en-ZA" sz="1800" dirty="0"/>
        </a:p>
      </dgm:t>
    </dgm:pt>
    <dgm:pt modelId="{A5DCCB9C-20BA-4421-A882-F39381289177}" type="parTrans" cxnId="{87B41839-8A2F-4A89-A6E1-7653C0DD56C1}">
      <dgm:prSet/>
      <dgm:spPr/>
      <dgm:t>
        <a:bodyPr/>
        <a:lstStyle/>
        <a:p>
          <a:endParaRPr lang="en-GB"/>
        </a:p>
      </dgm:t>
    </dgm:pt>
    <dgm:pt modelId="{59EC7636-9762-4547-89C5-D65E86D3A453}" type="sibTrans" cxnId="{87B41839-8A2F-4A89-A6E1-7653C0DD56C1}">
      <dgm:prSet/>
      <dgm:spPr/>
      <dgm:t>
        <a:bodyPr/>
        <a:lstStyle/>
        <a:p>
          <a:endParaRPr lang="en-GB"/>
        </a:p>
      </dgm:t>
    </dgm:pt>
    <dgm:pt modelId="{3554A08E-C031-4584-BDF4-27FB15F4AA85}">
      <dgm:prSet custT="1"/>
      <dgm:spPr/>
      <dgm:t>
        <a:bodyPr/>
        <a:lstStyle/>
        <a:p>
          <a:pPr rtl="0"/>
          <a:r>
            <a:rPr lang="en-ZA" sz="1800" dirty="0" smtClean="0"/>
            <a:t>7.   Managing municipal personnel </a:t>
          </a:r>
          <a:endParaRPr lang="en-ZA" sz="1800" dirty="0"/>
        </a:p>
      </dgm:t>
    </dgm:pt>
    <dgm:pt modelId="{EC10C217-EF32-4025-A953-06810D4EADCF}" type="parTrans" cxnId="{8AFFEFEF-1B8F-43C3-BDD8-56A22D2D5AE2}">
      <dgm:prSet/>
      <dgm:spPr/>
      <dgm:t>
        <a:bodyPr/>
        <a:lstStyle/>
        <a:p>
          <a:endParaRPr lang="en-GB"/>
        </a:p>
      </dgm:t>
    </dgm:pt>
    <dgm:pt modelId="{572388FC-66E0-491B-90C1-7F21D618BFAD}" type="sibTrans" cxnId="{8AFFEFEF-1B8F-43C3-BDD8-56A22D2D5AE2}">
      <dgm:prSet/>
      <dgm:spPr/>
      <dgm:t>
        <a:bodyPr/>
        <a:lstStyle/>
        <a:p>
          <a:endParaRPr lang="en-GB"/>
        </a:p>
      </dgm:t>
    </dgm:pt>
    <dgm:pt modelId="{9A114C04-C9F4-43DE-9C5F-128F1F294C37}">
      <dgm:prSet custT="1"/>
      <dgm:spPr/>
      <dgm:t>
        <a:bodyPr lIns="91440"/>
        <a:lstStyle/>
        <a:p>
          <a:pPr rtl="0"/>
          <a:r>
            <a:rPr lang="en-ZA" sz="1800" dirty="0" smtClean="0"/>
            <a:t>11. Solid waste services </a:t>
          </a:r>
          <a:endParaRPr lang="en-ZA" sz="1800" dirty="0"/>
        </a:p>
      </dgm:t>
    </dgm:pt>
    <dgm:pt modelId="{8C7BA1DA-EA98-4DB4-998F-0E6265E3C1F2}" type="parTrans" cxnId="{A9F29AF9-21E4-42E4-9708-C3F091706078}">
      <dgm:prSet/>
      <dgm:spPr/>
      <dgm:t>
        <a:bodyPr/>
        <a:lstStyle/>
        <a:p>
          <a:endParaRPr lang="en-GB"/>
        </a:p>
      </dgm:t>
    </dgm:pt>
    <dgm:pt modelId="{7DCA96CF-F21E-41CB-90B2-6C19DD923233}" type="sibTrans" cxnId="{A9F29AF9-21E4-42E4-9708-C3F091706078}">
      <dgm:prSet/>
      <dgm:spPr/>
      <dgm:t>
        <a:bodyPr/>
        <a:lstStyle/>
        <a:p>
          <a:endParaRPr lang="en-GB"/>
        </a:p>
      </dgm:t>
    </dgm:pt>
    <dgm:pt modelId="{992354F8-9415-4B12-883F-33C244AF5746}" type="pres">
      <dgm:prSet presAssocID="{A5691637-7AD3-4692-A502-110E0A1C55DC}" presName="Name0" presStyleCnt="0">
        <dgm:presLayoutVars>
          <dgm:dir/>
          <dgm:animLvl val="lvl"/>
          <dgm:resizeHandles val="exact"/>
        </dgm:presLayoutVars>
      </dgm:prSet>
      <dgm:spPr/>
      <dgm:t>
        <a:bodyPr/>
        <a:lstStyle/>
        <a:p>
          <a:endParaRPr lang="en-ZA"/>
        </a:p>
      </dgm:t>
    </dgm:pt>
    <dgm:pt modelId="{451983CF-969D-4593-8C28-581FD30914BF}" type="pres">
      <dgm:prSet presAssocID="{032FA2C9-37FB-4864-967B-43E27C5FBFE8}" presName="linNode" presStyleCnt="0"/>
      <dgm:spPr/>
      <dgm:t>
        <a:bodyPr/>
        <a:lstStyle/>
        <a:p>
          <a:endParaRPr lang="en-GB"/>
        </a:p>
      </dgm:t>
    </dgm:pt>
    <dgm:pt modelId="{2F8DAB41-B90B-46C4-8D8D-7F7036ED35B9}" type="pres">
      <dgm:prSet presAssocID="{032FA2C9-37FB-4864-967B-43E27C5FBFE8}" presName="parentText" presStyleLbl="node1" presStyleIdx="0" presStyleCnt="4" custScaleX="101124" custScaleY="87874" custLinFactNeighborX="-7606" custLinFactNeighborY="3114">
        <dgm:presLayoutVars>
          <dgm:chMax val="1"/>
          <dgm:bulletEnabled val="1"/>
        </dgm:presLayoutVars>
      </dgm:prSet>
      <dgm:spPr/>
      <dgm:t>
        <a:bodyPr/>
        <a:lstStyle/>
        <a:p>
          <a:endParaRPr lang="en-ZA"/>
        </a:p>
      </dgm:t>
    </dgm:pt>
    <dgm:pt modelId="{3C5ABF6D-A7E9-47A3-8D4A-8979C4A4F676}" type="pres">
      <dgm:prSet presAssocID="{032FA2C9-37FB-4864-967B-43E27C5FBFE8}" presName="descendantText" presStyleLbl="alignAccFollowNode1" presStyleIdx="0" presStyleCnt="4" custScaleX="161210" custScaleY="107752" custLinFactNeighborX="25" custLinFactNeighborY="3749">
        <dgm:presLayoutVars>
          <dgm:bulletEnabled val="1"/>
        </dgm:presLayoutVars>
      </dgm:prSet>
      <dgm:spPr/>
      <dgm:t>
        <a:bodyPr/>
        <a:lstStyle/>
        <a:p>
          <a:endParaRPr lang="en-ZA"/>
        </a:p>
      </dgm:t>
    </dgm:pt>
    <dgm:pt modelId="{EC2AFF5E-4940-43C1-84A7-D95F5C781473}" type="pres">
      <dgm:prSet presAssocID="{55BEEC71-83A5-45E2-A4FA-0BD23FAB3B0C}" presName="sp" presStyleCnt="0"/>
      <dgm:spPr/>
      <dgm:t>
        <a:bodyPr/>
        <a:lstStyle/>
        <a:p>
          <a:endParaRPr lang="en-GB"/>
        </a:p>
      </dgm:t>
    </dgm:pt>
    <dgm:pt modelId="{DED511A8-23EA-45D1-A9DE-E86DEBF99C17}" type="pres">
      <dgm:prSet presAssocID="{C8EF402A-2D27-4A3B-866C-B37A7DCE9E7B}" presName="linNode" presStyleCnt="0"/>
      <dgm:spPr/>
      <dgm:t>
        <a:bodyPr/>
        <a:lstStyle/>
        <a:p>
          <a:endParaRPr lang="en-GB"/>
        </a:p>
      </dgm:t>
    </dgm:pt>
    <dgm:pt modelId="{08772317-41EB-4784-95BC-D68632F3ECAE}" type="pres">
      <dgm:prSet presAssocID="{C8EF402A-2D27-4A3B-866C-B37A7DCE9E7B}" presName="parentText" presStyleLbl="node1" presStyleIdx="1" presStyleCnt="4" custScaleX="101124" custScaleY="87874" custLinFactNeighborX="-14" custLinFactNeighborY="2209">
        <dgm:presLayoutVars>
          <dgm:chMax val="1"/>
          <dgm:bulletEnabled val="1"/>
        </dgm:presLayoutVars>
      </dgm:prSet>
      <dgm:spPr/>
      <dgm:t>
        <a:bodyPr/>
        <a:lstStyle/>
        <a:p>
          <a:endParaRPr lang="en-ZA"/>
        </a:p>
      </dgm:t>
    </dgm:pt>
    <dgm:pt modelId="{CF5A6355-07AE-414C-9A77-792E91EE4A09}" type="pres">
      <dgm:prSet presAssocID="{C8EF402A-2D27-4A3B-866C-B37A7DCE9E7B}" presName="descendantText" presStyleLbl="alignAccFollowNode1" presStyleIdx="1" presStyleCnt="4" custScaleX="161210" custScaleY="107480" custLinFactNeighborX="168" custLinFactNeighborY="3838">
        <dgm:presLayoutVars>
          <dgm:bulletEnabled val="1"/>
        </dgm:presLayoutVars>
      </dgm:prSet>
      <dgm:spPr/>
      <dgm:t>
        <a:bodyPr/>
        <a:lstStyle/>
        <a:p>
          <a:endParaRPr lang="en-ZA"/>
        </a:p>
      </dgm:t>
    </dgm:pt>
    <dgm:pt modelId="{E32E97C7-26E0-456C-8650-C8A41BB256C5}" type="pres">
      <dgm:prSet presAssocID="{0DBAE795-5CC2-4FFC-B339-6BD43FFFE2BB}" presName="sp" presStyleCnt="0"/>
      <dgm:spPr/>
      <dgm:t>
        <a:bodyPr/>
        <a:lstStyle/>
        <a:p>
          <a:endParaRPr lang="en-GB"/>
        </a:p>
      </dgm:t>
    </dgm:pt>
    <dgm:pt modelId="{1D9F4B4F-CBCD-469B-8B9F-D5026B18BC45}" type="pres">
      <dgm:prSet presAssocID="{682D8C5E-AFCE-4A9D-B7A7-B1C963B5D748}" presName="linNode" presStyleCnt="0"/>
      <dgm:spPr/>
      <dgm:t>
        <a:bodyPr/>
        <a:lstStyle/>
        <a:p>
          <a:endParaRPr lang="en-GB"/>
        </a:p>
      </dgm:t>
    </dgm:pt>
    <dgm:pt modelId="{58762F33-0311-4E78-B704-907ACAF251FB}" type="pres">
      <dgm:prSet presAssocID="{682D8C5E-AFCE-4A9D-B7A7-B1C963B5D748}" presName="parentText" presStyleLbl="node1" presStyleIdx="2" presStyleCnt="4" custScaleX="101124" custScaleY="87874" custLinFactNeighborX="-14" custLinFactNeighborY="2460">
        <dgm:presLayoutVars>
          <dgm:chMax val="1"/>
          <dgm:bulletEnabled val="1"/>
        </dgm:presLayoutVars>
      </dgm:prSet>
      <dgm:spPr/>
      <dgm:t>
        <a:bodyPr/>
        <a:lstStyle/>
        <a:p>
          <a:endParaRPr lang="en-ZA"/>
        </a:p>
      </dgm:t>
    </dgm:pt>
    <dgm:pt modelId="{EFB78068-A999-428A-9FA8-40FCC6B41A97}" type="pres">
      <dgm:prSet presAssocID="{682D8C5E-AFCE-4A9D-B7A7-B1C963B5D748}" presName="descendantText" presStyleLbl="alignAccFollowNode1" presStyleIdx="2" presStyleCnt="4" custScaleX="161210" custScaleY="104009" custLinFactNeighborX="25" custLinFactNeighborY="1105">
        <dgm:presLayoutVars>
          <dgm:bulletEnabled val="1"/>
        </dgm:presLayoutVars>
      </dgm:prSet>
      <dgm:spPr/>
      <dgm:t>
        <a:bodyPr/>
        <a:lstStyle/>
        <a:p>
          <a:endParaRPr lang="en-ZA"/>
        </a:p>
      </dgm:t>
    </dgm:pt>
    <dgm:pt modelId="{AE171A29-010C-46D4-A720-9AB41A81179C}" type="pres">
      <dgm:prSet presAssocID="{E91224C2-5F2F-4659-B413-5A1A532E7223}" presName="sp" presStyleCnt="0"/>
      <dgm:spPr/>
      <dgm:t>
        <a:bodyPr/>
        <a:lstStyle/>
        <a:p>
          <a:endParaRPr lang="en-GB"/>
        </a:p>
      </dgm:t>
    </dgm:pt>
    <dgm:pt modelId="{DA734178-967C-4707-B9B2-B904DBEA3206}" type="pres">
      <dgm:prSet presAssocID="{3DED0219-B217-4A24-8F02-835D1D102B19}" presName="linNode" presStyleCnt="0"/>
      <dgm:spPr/>
      <dgm:t>
        <a:bodyPr/>
        <a:lstStyle/>
        <a:p>
          <a:endParaRPr lang="en-GB"/>
        </a:p>
      </dgm:t>
    </dgm:pt>
    <dgm:pt modelId="{B288659A-F748-410F-9AA8-867E160A79EA}" type="pres">
      <dgm:prSet presAssocID="{3DED0219-B217-4A24-8F02-835D1D102B19}" presName="parentText" presStyleLbl="node1" presStyleIdx="3" presStyleCnt="4" custScaleX="101124" custScaleY="87874" custLinFactNeighborX="-14" custLinFactNeighborY="265">
        <dgm:presLayoutVars>
          <dgm:chMax val="1"/>
          <dgm:bulletEnabled val="1"/>
        </dgm:presLayoutVars>
      </dgm:prSet>
      <dgm:spPr/>
      <dgm:t>
        <a:bodyPr/>
        <a:lstStyle/>
        <a:p>
          <a:endParaRPr lang="en-ZA"/>
        </a:p>
      </dgm:t>
    </dgm:pt>
    <dgm:pt modelId="{5C4A15E4-122D-43D7-BD1F-FB64A02337D3}" type="pres">
      <dgm:prSet presAssocID="{3DED0219-B217-4A24-8F02-835D1D102B19}" presName="descendantText" presStyleLbl="alignAccFollowNode1" presStyleIdx="3" presStyleCnt="4" custScaleX="161210" custScaleY="107688" custLinFactNeighborX="25" custLinFactNeighborY="7525">
        <dgm:presLayoutVars>
          <dgm:bulletEnabled val="1"/>
        </dgm:presLayoutVars>
      </dgm:prSet>
      <dgm:spPr/>
      <dgm:t>
        <a:bodyPr/>
        <a:lstStyle/>
        <a:p>
          <a:endParaRPr lang="en-ZA"/>
        </a:p>
      </dgm:t>
    </dgm:pt>
  </dgm:ptLst>
  <dgm:cxnLst>
    <dgm:cxn modelId="{57E38466-36B2-48C0-A3BE-D9E2696CF075}" type="presOf" srcId="{C8EF402A-2D27-4A3B-866C-B37A7DCE9E7B}" destId="{08772317-41EB-4784-95BC-D68632F3ECAE}" srcOrd="0" destOrd="0" presId="urn:microsoft.com/office/officeart/2005/8/layout/vList5"/>
    <dgm:cxn modelId="{ED937284-CA0D-472D-8D76-FE7C7CE3932D}" type="presOf" srcId="{3A1CD81C-163A-4100-A7A8-2F41A30028F7}" destId="{5C4A15E4-122D-43D7-BD1F-FB64A02337D3}" srcOrd="0" destOrd="1" presId="urn:microsoft.com/office/officeart/2005/8/layout/vList5"/>
    <dgm:cxn modelId="{D0F86192-F3BB-4960-B91A-77C53C17A5A4}" type="presOf" srcId="{9A114C04-C9F4-43DE-9C5F-128F1F294C37}" destId="{EFB78068-A999-428A-9FA8-40FCC6B41A97}" srcOrd="0" destOrd="3" presId="urn:microsoft.com/office/officeart/2005/8/layout/vList5"/>
    <dgm:cxn modelId="{3FBB4E9A-FA69-4DA5-88D8-2933396D41B4}" type="presOf" srcId="{6B44F70A-9226-4487-BE68-1FBC2DEC86BF}" destId="{CF5A6355-07AE-414C-9A77-792E91EE4A09}" srcOrd="0" destOrd="1" presId="urn:microsoft.com/office/officeart/2005/8/layout/vList5"/>
    <dgm:cxn modelId="{1879612F-2A93-43A0-9F6B-F51BEEB1CEA2}" type="presOf" srcId="{B4C4433C-937B-4163-AB69-A176C36CD3E4}" destId="{3C5ABF6D-A7E9-47A3-8D4A-8979C4A4F676}" srcOrd="0" destOrd="0" presId="urn:microsoft.com/office/officeart/2005/8/layout/vList5"/>
    <dgm:cxn modelId="{64B70AA9-8767-472E-AD83-4C16869732DB}" type="presOf" srcId="{3554A08E-C031-4584-BDF4-27FB15F4AA85}" destId="{CF5A6355-07AE-414C-9A77-792E91EE4A09}" srcOrd="0" destOrd="3" presId="urn:microsoft.com/office/officeart/2005/8/layout/vList5"/>
    <dgm:cxn modelId="{49E2CDC0-66EF-4748-AECB-73C0F30D926D}" srcId="{032FA2C9-37FB-4864-967B-43E27C5FBFE8}" destId="{52508D9F-FC14-4133-88EC-7C806CC91838}" srcOrd="1" destOrd="0" parTransId="{4D794F88-78AD-46A8-AAEF-AF46EC0BE30E}" sibTransId="{AF5AF8B9-7D04-4F6D-913E-9624EF038F61}"/>
    <dgm:cxn modelId="{FE290C5C-D9DC-4327-8932-375E751A3D28}" type="presOf" srcId="{3DED0219-B217-4A24-8F02-835D1D102B19}" destId="{B288659A-F748-410F-9AA8-867E160A79EA}" srcOrd="0" destOrd="0" presId="urn:microsoft.com/office/officeart/2005/8/layout/vList5"/>
    <dgm:cxn modelId="{118B1E29-C08A-466E-B545-AC91E9192683}" type="presOf" srcId="{52508D9F-FC14-4133-88EC-7C806CC91838}" destId="{3C5ABF6D-A7E9-47A3-8D4A-8979C4A4F676}" srcOrd="0" destOrd="1" presId="urn:microsoft.com/office/officeart/2005/8/layout/vList5"/>
    <dgm:cxn modelId="{E2A45F82-174F-4F7C-B4B8-2533B09989CF}" type="presOf" srcId="{D7B9BED7-35E0-4629-AA78-6FF878EDFCE4}" destId="{3C5ABF6D-A7E9-47A3-8D4A-8979C4A4F676}" srcOrd="0" destOrd="2" presId="urn:microsoft.com/office/officeart/2005/8/layout/vList5"/>
    <dgm:cxn modelId="{A9F29AF9-21E4-42E4-9708-C3F091706078}" srcId="{682D8C5E-AFCE-4A9D-B7A7-B1C963B5D748}" destId="{9A114C04-C9F4-43DE-9C5F-128F1F294C37}" srcOrd="3" destOrd="0" parTransId="{8C7BA1DA-EA98-4DB4-998F-0E6265E3C1F2}" sibTransId="{7DCA96CF-F21E-41CB-90B2-6C19DD923233}"/>
    <dgm:cxn modelId="{F14B9294-7D92-4FF3-A46E-CA24920D14A7}" type="presOf" srcId="{101C427B-9182-496B-9D7D-0369E9F345C0}" destId="{CF5A6355-07AE-414C-9A77-792E91EE4A09}" srcOrd="0" destOrd="0" presId="urn:microsoft.com/office/officeart/2005/8/layout/vList5"/>
    <dgm:cxn modelId="{9EDE0410-B4F2-44F5-904A-F4EFD2AED945}" type="presOf" srcId="{E2FCB3CD-473F-4F83-98F9-FDE4869FB6DA}" destId="{5C4A15E4-122D-43D7-BD1F-FB64A02337D3}" srcOrd="0" destOrd="0" presId="urn:microsoft.com/office/officeart/2005/8/layout/vList5"/>
    <dgm:cxn modelId="{3BD790B3-D366-4253-AB8C-D269719D85BD}" type="presOf" srcId="{2309176A-0693-4A58-97A6-963EEB0A9BA1}" destId="{CF5A6355-07AE-414C-9A77-792E91EE4A09}" srcOrd="0" destOrd="2" presId="urn:microsoft.com/office/officeart/2005/8/layout/vList5"/>
    <dgm:cxn modelId="{D8280855-6E67-4EAB-9638-E41A222A0F8E}" srcId="{3DED0219-B217-4A24-8F02-835D1D102B19}" destId="{E2FCB3CD-473F-4F83-98F9-FDE4869FB6DA}" srcOrd="0" destOrd="0" parTransId="{2CB0251D-9C48-44A2-9AF9-4FB116D240A9}" sibTransId="{D5474AB4-48CE-4AAA-BC9B-440A6A63A75A}"/>
    <dgm:cxn modelId="{A063B152-C329-4247-A4AE-CC9ADA2714BC}" type="presOf" srcId="{BBE6D07A-80D6-4A56-B3EF-F02632D121AC}" destId="{EFB78068-A999-428A-9FA8-40FCC6B41A97}" srcOrd="0" destOrd="0" presId="urn:microsoft.com/office/officeart/2005/8/layout/vList5"/>
    <dgm:cxn modelId="{D88EAAED-76FD-409A-9EA4-8E649D861E69}" type="presOf" srcId="{682D8C5E-AFCE-4A9D-B7A7-B1C963B5D748}" destId="{58762F33-0311-4E78-B704-907ACAF251FB}" srcOrd="0" destOrd="0" presId="urn:microsoft.com/office/officeart/2005/8/layout/vList5"/>
    <dgm:cxn modelId="{87B41839-8A2F-4A89-A6E1-7653C0DD56C1}" srcId="{C8EF402A-2D27-4A3B-866C-B37A7DCE9E7B}" destId="{2309176A-0693-4A58-97A6-963EEB0A9BA1}" srcOrd="2" destOrd="0" parTransId="{A5DCCB9C-20BA-4421-A882-F39381289177}" sibTransId="{59EC7636-9762-4547-89C5-D65E86D3A453}"/>
    <dgm:cxn modelId="{620F510F-6424-42E7-9CDC-7B79CF3149B0}" srcId="{C8EF402A-2D27-4A3B-866C-B37A7DCE9E7B}" destId="{101C427B-9182-496B-9D7D-0369E9F345C0}" srcOrd="0" destOrd="0" parTransId="{A521A879-173A-4CE4-A146-824E86B8413A}" sibTransId="{80335A9D-22A0-4FF9-A1E9-FCC2496C4537}"/>
    <dgm:cxn modelId="{A5824D48-6139-49F9-A3E5-91050BD88B96}" srcId="{682D8C5E-AFCE-4A9D-B7A7-B1C963B5D748}" destId="{B8606B0B-64B6-469D-8BFD-97FFA59A7C8D}" srcOrd="1" destOrd="0" parTransId="{CFE3CAA9-2D10-4AE4-9C5C-83394FEC2FBC}" sibTransId="{8ECAFB4C-D156-4DBF-BED3-8FB3D5CD4FF1}"/>
    <dgm:cxn modelId="{810E98D5-F95B-4426-B445-9D812668CA14}" srcId="{A5691637-7AD3-4692-A502-110E0A1C55DC}" destId="{C8EF402A-2D27-4A3B-866C-B37A7DCE9E7B}" srcOrd="1" destOrd="0" parTransId="{C67833BD-0AAF-4B90-85DB-D72CE17E4919}" sibTransId="{0DBAE795-5CC2-4FFC-B339-6BD43FFFE2BB}"/>
    <dgm:cxn modelId="{CE77E3D9-58F7-4D9E-8DDE-A7060DE778E7}" srcId="{A5691637-7AD3-4692-A502-110E0A1C55DC}" destId="{032FA2C9-37FB-4864-967B-43E27C5FBFE8}" srcOrd="0" destOrd="0" parTransId="{1FEC1B40-1070-475C-B1B6-3098A0F00B88}" sibTransId="{55BEEC71-83A5-45E2-A4FA-0BD23FAB3B0C}"/>
    <dgm:cxn modelId="{F6BA3018-0AAD-49D0-9295-1C5C10F7F11B}" type="presOf" srcId="{032FA2C9-37FB-4864-967B-43E27C5FBFE8}" destId="{2F8DAB41-B90B-46C4-8D8D-7F7036ED35B9}" srcOrd="0" destOrd="0" presId="urn:microsoft.com/office/officeart/2005/8/layout/vList5"/>
    <dgm:cxn modelId="{2BAF08B1-8FD4-4E67-8478-4C6DA9CF69BD}" srcId="{A5691637-7AD3-4692-A502-110E0A1C55DC}" destId="{3DED0219-B217-4A24-8F02-835D1D102B19}" srcOrd="3" destOrd="0" parTransId="{A4B63FEA-1259-47FA-91CD-4B593D35F6F1}" sibTransId="{52E88DAD-16F4-482B-BEB5-EF2FAC7AA65A}"/>
    <dgm:cxn modelId="{FE24161D-6B8F-4DA6-BD32-D0AA917D992A}" srcId="{A5691637-7AD3-4692-A502-110E0A1C55DC}" destId="{682D8C5E-AFCE-4A9D-B7A7-B1C963B5D748}" srcOrd="2" destOrd="0" parTransId="{57CAE369-AE2E-4130-A7F9-E452AEA545C4}" sibTransId="{E91224C2-5F2F-4659-B413-5A1A532E7223}"/>
    <dgm:cxn modelId="{5AA210D5-8535-4A75-A6F4-E69EE0C2CB0A}" srcId="{682D8C5E-AFCE-4A9D-B7A7-B1C963B5D748}" destId="{1A5F96AB-3F97-4CA5-BF6D-CC6BC6FD550B}" srcOrd="2" destOrd="0" parTransId="{950E1B8C-6CF1-4B44-8324-137ABF336DDA}" sibTransId="{1E9DF897-0266-4493-B099-022D37336F40}"/>
    <dgm:cxn modelId="{D72D1B38-5085-496F-A833-1DFAEB014FAC}" srcId="{682D8C5E-AFCE-4A9D-B7A7-B1C963B5D748}" destId="{BBE6D07A-80D6-4A56-B3EF-F02632D121AC}" srcOrd="0" destOrd="0" parTransId="{80F3966F-1483-4E31-8612-3863D0314DF9}" sibTransId="{5D1D47CB-95C1-4D5C-937A-5DC5AD98EE37}"/>
    <dgm:cxn modelId="{A21F828E-64EB-473A-8B03-1355A61E7EDD}" srcId="{3DED0219-B217-4A24-8F02-835D1D102B19}" destId="{3A1CD81C-163A-4100-A7A8-2F41A30028F7}" srcOrd="1" destOrd="0" parTransId="{A3D2FB1C-5C9A-4336-9AF1-96F69E85144D}" sibTransId="{8B270EE6-E403-48B5-942B-68D84404C7D6}"/>
    <dgm:cxn modelId="{8AFFEFEF-1B8F-43C3-BDD8-56A22D2D5AE2}" srcId="{C8EF402A-2D27-4A3B-866C-B37A7DCE9E7B}" destId="{3554A08E-C031-4584-BDF4-27FB15F4AA85}" srcOrd="3" destOrd="0" parTransId="{EC10C217-EF32-4025-A953-06810D4EADCF}" sibTransId="{572388FC-66E0-491B-90C1-7F21D618BFAD}"/>
    <dgm:cxn modelId="{AA7F161C-7A37-4553-9F06-55F302829510}" type="presOf" srcId="{A5691637-7AD3-4692-A502-110E0A1C55DC}" destId="{992354F8-9415-4B12-883F-33C244AF5746}" srcOrd="0" destOrd="0" presId="urn:microsoft.com/office/officeart/2005/8/layout/vList5"/>
    <dgm:cxn modelId="{6FDAF4C6-4BC2-4A79-B0B4-B7424F2A1B0D}" type="presOf" srcId="{B8606B0B-64B6-469D-8BFD-97FFA59A7C8D}" destId="{EFB78068-A999-428A-9FA8-40FCC6B41A97}" srcOrd="0" destOrd="1" presId="urn:microsoft.com/office/officeart/2005/8/layout/vList5"/>
    <dgm:cxn modelId="{72787F9C-DC56-42D1-A8BF-985CD2BE5555}" srcId="{032FA2C9-37FB-4864-967B-43E27C5FBFE8}" destId="{D7B9BED7-35E0-4629-AA78-6FF878EDFCE4}" srcOrd="2" destOrd="0" parTransId="{D09EE93A-CE9D-40C7-B74F-6FF7E9BB7CE8}" sibTransId="{72446EF2-119E-4ED6-9D45-9CCC54732A32}"/>
    <dgm:cxn modelId="{872C0E69-36E6-4903-AA5D-8967FE612594}" srcId="{032FA2C9-37FB-4864-967B-43E27C5FBFE8}" destId="{B4C4433C-937B-4163-AB69-A176C36CD3E4}" srcOrd="0" destOrd="0" parTransId="{D95884F8-CA4B-4E56-83D3-B2B1782A6A59}" sibTransId="{72A841B7-766B-4577-BCB1-B1D28DCE2C02}"/>
    <dgm:cxn modelId="{EECCC323-0AF1-487C-A4EC-991E34903811}" type="presOf" srcId="{1A5F96AB-3F97-4CA5-BF6D-CC6BC6FD550B}" destId="{EFB78068-A999-428A-9FA8-40FCC6B41A97}" srcOrd="0" destOrd="2" presId="urn:microsoft.com/office/officeart/2005/8/layout/vList5"/>
    <dgm:cxn modelId="{74B17592-2A28-4CA7-AA4C-C79F3E681BC3}" srcId="{C8EF402A-2D27-4A3B-866C-B37A7DCE9E7B}" destId="{6B44F70A-9226-4487-BE68-1FBC2DEC86BF}" srcOrd="1" destOrd="0" parTransId="{23D7A17E-EEF9-4C5B-8B9E-608C5F24F702}" sibTransId="{A17A0507-DAE3-4A0B-AB4C-AE0810355427}"/>
    <dgm:cxn modelId="{F8A63EAF-0668-4F16-B519-488904E8C7EC}" type="presParOf" srcId="{992354F8-9415-4B12-883F-33C244AF5746}" destId="{451983CF-969D-4593-8C28-581FD30914BF}" srcOrd="0" destOrd="0" presId="urn:microsoft.com/office/officeart/2005/8/layout/vList5"/>
    <dgm:cxn modelId="{CDEA3FFE-2246-43F2-B113-02812E42E53B}" type="presParOf" srcId="{451983CF-969D-4593-8C28-581FD30914BF}" destId="{2F8DAB41-B90B-46C4-8D8D-7F7036ED35B9}" srcOrd="0" destOrd="0" presId="urn:microsoft.com/office/officeart/2005/8/layout/vList5"/>
    <dgm:cxn modelId="{C6E5C615-6BAC-4A98-9D25-7049E8ED8763}" type="presParOf" srcId="{451983CF-969D-4593-8C28-581FD30914BF}" destId="{3C5ABF6D-A7E9-47A3-8D4A-8979C4A4F676}" srcOrd="1" destOrd="0" presId="urn:microsoft.com/office/officeart/2005/8/layout/vList5"/>
    <dgm:cxn modelId="{A6C337AA-8037-4814-B546-3B9068AB945E}" type="presParOf" srcId="{992354F8-9415-4B12-883F-33C244AF5746}" destId="{EC2AFF5E-4940-43C1-84A7-D95F5C781473}" srcOrd="1" destOrd="0" presId="urn:microsoft.com/office/officeart/2005/8/layout/vList5"/>
    <dgm:cxn modelId="{80714E98-C3D1-4DF2-802E-52174D3BF160}" type="presParOf" srcId="{992354F8-9415-4B12-883F-33C244AF5746}" destId="{DED511A8-23EA-45D1-A9DE-E86DEBF99C17}" srcOrd="2" destOrd="0" presId="urn:microsoft.com/office/officeart/2005/8/layout/vList5"/>
    <dgm:cxn modelId="{D7FE3889-1F21-4C9F-B86B-B5B32BA496C9}" type="presParOf" srcId="{DED511A8-23EA-45D1-A9DE-E86DEBF99C17}" destId="{08772317-41EB-4784-95BC-D68632F3ECAE}" srcOrd="0" destOrd="0" presId="urn:microsoft.com/office/officeart/2005/8/layout/vList5"/>
    <dgm:cxn modelId="{31D49291-C62C-45AE-8A0D-F56E09120E00}" type="presParOf" srcId="{DED511A8-23EA-45D1-A9DE-E86DEBF99C17}" destId="{CF5A6355-07AE-414C-9A77-792E91EE4A09}" srcOrd="1" destOrd="0" presId="urn:microsoft.com/office/officeart/2005/8/layout/vList5"/>
    <dgm:cxn modelId="{5DDD1E9A-D85A-447B-8908-B88AA3158EC6}" type="presParOf" srcId="{992354F8-9415-4B12-883F-33C244AF5746}" destId="{E32E97C7-26E0-456C-8650-C8A41BB256C5}" srcOrd="3" destOrd="0" presId="urn:microsoft.com/office/officeart/2005/8/layout/vList5"/>
    <dgm:cxn modelId="{635903E3-E966-4C22-A189-6DB22FBC52EE}" type="presParOf" srcId="{992354F8-9415-4B12-883F-33C244AF5746}" destId="{1D9F4B4F-CBCD-469B-8B9F-D5026B18BC45}" srcOrd="4" destOrd="0" presId="urn:microsoft.com/office/officeart/2005/8/layout/vList5"/>
    <dgm:cxn modelId="{5DE3E970-C0DD-44F7-A9A2-4491E9161A96}" type="presParOf" srcId="{1D9F4B4F-CBCD-469B-8B9F-D5026B18BC45}" destId="{58762F33-0311-4E78-B704-907ACAF251FB}" srcOrd="0" destOrd="0" presId="urn:microsoft.com/office/officeart/2005/8/layout/vList5"/>
    <dgm:cxn modelId="{F1FAC942-A57E-4DA1-B643-DF40F6A9910B}" type="presParOf" srcId="{1D9F4B4F-CBCD-469B-8B9F-D5026B18BC45}" destId="{EFB78068-A999-428A-9FA8-40FCC6B41A97}" srcOrd="1" destOrd="0" presId="urn:microsoft.com/office/officeart/2005/8/layout/vList5"/>
    <dgm:cxn modelId="{468302F3-68FF-44A2-88EE-51746ACBA1EC}" type="presParOf" srcId="{992354F8-9415-4B12-883F-33C244AF5746}" destId="{AE171A29-010C-46D4-A720-9AB41A81179C}" srcOrd="5" destOrd="0" presId="urn:microsoft.com/office/officeart/2005/8/layout/vList5"/>
    <dgm:cxn modelId="{48468D2A-36FF-4D19-BBA8-ED93F1E3F02D}" type="presParOf" srcId="{992354F8-9415-4B12-883F-33C244AF5746}" destId="{DA734178-967C-4707-B9B2-B904DBEA3206}" srcOrd="6" destOrd="0" presId="urn:microsoft.com/office/officeart/2005/8/layout/vList5"/>
    <dgm:cxn modelId="{C03C7A3D-983D-49C9-BDB0-FB08DA021C53}" type="presParOf" srcId="{DA734178-967C-4707-B9B2-B904DBEA3206}" destId="{B288659A-F748-410F-9AA8-867E160A79EA}" srcOrd="0" destOrd="0" presId="urn:microsoft.com/office/officeart/2005/8/layout/vList5"/>
    <dgm:cxn modelId="{43A8EB4E-34A1-4FDF-B020-DE2C497EB21C}" type="presParOf" srcId="{DA734178-967C-4707-B9B2-B904DBEA3206}" destId="{5C4A15E4-122D-43D7-BD1F-FB64A02337D3}"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F2EE8A72-3784-4EF0-886F-6693A99ABFCC}"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D1FFC1A8-7A8C-4DF5-9803-6CC2C1D2D511}">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Identifying rural municipalities</a:t>
          </a:r>
          <a:endParaRPr lang="en-ZA" dirty="0"/>
        </a:p>
      </dgm:t>
    </dgm:pt>
    <dgm:pt modelId="{ED6C3C7A-9685-477E-ACE7-CC32BA088EDE}" type="parTrans" cxnId="{E6645020-7FCE-474B-9685-0EF0792BD56B}">
      <dgm:prSet/>
      <dgm:spPr/>
      <dgm:t>
        <a:bodyPr/>
        <a:lstStyle/>
        <a:p>
          <a:endParaRPr lang="en-ZA"/>
        </a:p>
      </dgm:t>
    </dgm:pt>
    <dgm:pt modelId="{F44F7872-D72E-409C-ABF3-BECC13089C7A}" type="sibTrans" cxnId="{E6645020-7FCE-474B-9685-0EF0792BD56B}">
      <dgm:prSet/>
      <dgm:spPr/>
      <dgm:t>
        <a:bodyPr/>
        <a:lstStyle/>
        <a:p>
          <a:endParaRPr lang="en-ZA"/>
        </a:p>
      </dgm:t>
    </dgm:pt>
    <dgm:pt modelId="{603644C8-A3DA-44B4-8D41-544AE885882D}">
      <dgm:prSet/>
      <dgm:spPr/>
      <dgm:t>
        <a:bodyPr/>
        <a:lstStyle/>
        <a:p>
          <a:pPr rtl="0"/>
          <a:r>
            <a:rPr lang="en-US" dirty="0" smtClean="0"/>
            <a:t>The classification system used by </a:t>
          </a:r>
          <a:r>
            <a:rPr lang="en-US" dirty="0" err="1" smtClean="0"/>
            <a:t>DCoG</a:t>
          </a:r>
          <a:r>
            <a:rPr lang="en-US" dirty="0" smtClean="0"/>
            <a:t> categorizes rural municipalities as:</a:t>
          </a:r>
          <a:endParaRPr lang="en-ZA" dirty="0"/>
        </a:p>
      </dgm:t>
    </dgm:pt>
    <dgm:pt modelId="{EFCBF005-2096-4DD2-8B5B-B2AA35BBA5AE}" type="parTrans" cxnId="{2DC6EA3B-635C-4A33-93B5-1698A407F3C6}">
      <dgm:prSet/>
      <dgm:spPr/>
      <dgm:t>
        <a:bodyPr/>
        <a:lstStyle/>
        <a:p>
          <a:endParaRPr lang="en-ZA"/>
        </a:p>
      </dgm:t>
    </dgm:pt>
    <dgm:pt modelId="{12CB2E36-D67F-43D2-915C-6D4068EE17D3}" type="sibTrans" cxnId="{2DC6EA3B-635C-4A33-93B5-1698A407F3C6}">
      <dgm:prSet/>
      <dgm:spPr/>
      <dgm:t>
        <a:bodyPr/>
        <a:lstStyle/>
        <a:p>
          <a:endParaRPr lang="en-ZA"/>
        </a:p>
      </dgm:t>
    </dgm:pt>
    <dgm:pt modelId="{A827FA4C-240B-46F5-93A8-C6DE51E4C832}">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Rural areas have very different characteristics</a:t>
          </a:r>
        </a:p>
      </dgm:t>
    </dgm:pt>
    <dgm:pt modelId="{D1E05EA0-75CB-40BE-B996-AF7C3D42B80F}" type="parTrans" cxnId="{3161BD26-F1D4-4444-95B0-6B3FE5F1E461}">
      <dgm:prSet/>
      <dgm:spPr/>
      <dgm:t>
        <a:bodyPr/>
        <a:lstStyle/>
        <a:p>
          <a:endParaRPr lang="en-ZA"/>
        </a:p>
      </dgm:t>
    </dgm:pt>
    <dgm:pt modelId="{1B97DD5C-6F21-4E63-A4B8-297655F25F1E}" type="sibTrans" cxnId="{3161BD26-F1D4-4444-95B0-6B3FE5F1E461}">
      <dgm:prSet/>
      <dgm:spPr/>
      <dgm:t>
        <a:bodyPr/>
        <a:lstStyle/>
        <a:p>
          <a:endParaRPr lang="en-ZA"/>
        </a:p>
      </dgm:t>
    </dgm:pt>
    <dgm:pt modelId="{4F7C35CD-BC3B-46D5-80DE-CC3A0AF799BD}">
      <dgm:prSet/>
      <dgm:spPr/>
      <dgm:t>
        <a:bodyPr/>
        <a:lstStyle/>
        <a:p>
          <a:r>
            <a:rPr lang="en-US" i="1" dirty="0" smtClean="0"/>
            <a:t>B3 - Small towns  (111) </a:t>
          </a:r>
          <a:r>
            <a:rPr lang="en-US" dirty="0" smtClean="0"/>
            <a:t>– municipalities with one or more small towns and rural areas dominated by commercial farming</a:t>
          </a:r>
          <a:endParaRPr lang="en-GB" dirty="0"/>
        </a:p>
      </dgm:t>
    </dgm:pt>
    <dgm:pt modelId="{A6460494-439F-4439-BAF9-A7E51934888D}" type="parTrans" cxnId="{447E9657-4F70-46CC-B92C-BC63F428E379}">
      <dgm:prSet/>
      <dgm:spPr/>
      <dgm:t>
        <a:bodyPr/>
        <a:lstStyle/>
        <a:p>
          <a:endParaRPr lang="en-GB"/>
        </a:p>
      </dgm:t>
    </dgm:pt>
    <dgm:pt modelId="{C3659717-9047-4859-9313-615B68F40174}" type="sibTrans" cxnId="{447E9657-4F70-46CC-B92C-BC63F428E379}">
      <dgm:prSet/>
      <dgm:spPr/>
      <dgm:t>
        <a:bodyPr/>
        <a:lstStyle/>
        <a:p>
          <a:endParaRPr lang="en-GB"/>
        </a:p>
      </dgm:t>
    </dgm:pt>
    <dgm:pt modelId="{44E5583F-9B05-4605-B706-B45CB3036912}">
      <dgm:prSet/>
      <dgm:spPr/>
      <dgm:t>
        <a:bodyPr/>
        <a:lstStyle/>
        <a:p>
          <a:r>
            <a:rPr lang="en-US" i="1" dirty="0" smtClean="0"/>
            <a:t>B4 – Mostly rural  (70) </a:t>
          </a:r>
          <a:r>
            <a:rPr lang="en-US" dirty="0" smtClean="0"/>
            <a:t>– municipalities with one or two small towns, communal land tenure and villages or scattered groups of dwellings (typically located in the former homelands)</a:t>
          </a:r>
          <a:endParaRPr lang="en-GB" dirty="0"/>
        </a:p>
      </dgm:t>
    </dgm:pt>
    <dgm:pt modelId="{39820AC7-57AD-49EC-8603-B6865E0E820F}" type="parTrans" cxnId="{0687E858-C549-4E10-8D5E-DCB9EDD29608}">
      <dgm:prSet/>
      <dgm:spPr/>
      <dgm:t>
        <a:bodyPr/>
        <a:lstStyle/>
        <a:p>
          <a:endParaRPr lang="en-GB"/>
        </a:p>
      </dgm:t>
    </dgm:pt>
    <dgm:pt modelId="{C198CA68-A737-470C-902B-46DE78741B40}" type="sibTrans" cxnId="{0687E858-C549-4E10-8D5E-DCB9EDD29608}">
      <dgm:prSet/>
      <dgm:spPr/>
      <dgm:t>
        <a:bodyPr/>
        <a:lstStyle/>
        <a:p>
          <a:endParaRPr lang="en-GB"/>
        </a:p>
      </dgm:t>
    </dgm:pt>
    <dgm:pt modelId="{B6165A06-6D45-4EED-9C03-B4648A4DDB12}">
      <dgm:prSet/>
      <dgm:spPr/>
      <dgm:t>
        <a:bodyPr/>
        <a:lstStyle/>
        <a:p>
          <a:pPr rtl="0"/>
          <a:endParaRPr lang="en-ZA" dirty="0"/>
        </a:p>
      </dgm:t>
    </dgm:pt>
    <dgm:pt modelId="{0F42845B-ACF4-4D81-9059-FF2BA0FF462F}" type="parTrans" cxnId="{A4A744CC-2B75-4BF8-93BF-6DB3165949F5}">
      <dgm:prSet/>
      <dgm:spPr/>
      <dgm:t>
        <a:bodyPr/>
        <a:lstStyle/>
        <a:p>
          <a:endParaRPr lang="en-GB"/>
        </a:p>
      </dgm:t>
    </dgm:pt>
    <dgm:pt modelId="{CE04B1DE-C5AD-4E00-BA19-BDE700F369C3}" type="sibTrans" cxnId="{A4A744CC-2B75-4BF8-93BF-6DB3165949F5}">
      <dgm:prSet/>
      <dgm:spPr/>
      <dgm:t>
        <a:bodyPr/>
        <a:lstStyle/>
        <a:p>
          <a:endParaRPr lang="en-GB"/>
        </a:p>
      </dgm:t>
    </dgm:pt>
    <dgm:pt modelId="{9147229B-5865-441B-9CA6-30822E773992}" type="pres">
      <dgm:prSet presAssocID="{F2EE8A72-3784-4EF0-886F-6693A99ABFCC}" presName="Name0" presStyleCnt="0">
        <dgm:presLayoutVars>
          <dgm:dir/>
          <dgm:animLvl val="lvl"/>
          <dgm:resizeHandles val="exact"/>
        </dgm:presLayoutVars>
      </dgm:prSet>
      <dgm:spPr/>
      <dgm:t>
        <a:bodyPr/>
        <a:lstStyle/>
        <a:p>
          <a:endParaRPr lang="en-ZA"/>
        </a:p>
      </dgm:t>
    </dgm:pt>
    <dgm:pt modelId="{2FAFEE37-E49A-45AE-A056-94CF9E419DB4}" type="pres">
      <dgm:prSet presAssocID="{D1FFC1A8-7A8C-4DF5-9803-6CC2C1D2D511}" presName="linNode" presStyleCnt="0"/>
      <dgm:spPr/>
    </dgm:pt>
    <dgm:pt modelId="{51D1FBA0-5777-41EA-A7A6-C628E650E095}" type="pres">
      <dgm:prSet presAssocID="{D1FFC1A8-7A8C-4DF5-9803-6CC2C1D2D511}" presName="parentText" presStyleLbl="node1" presStyleIdx="0" presStyleCnt="2" custScaleX="55308" custScaleY="61230" custLinFactNeighborX="-6745">
        <dgm:presLayoutVars>
          <dgm:chMax val="1"/>
          <dgm:bulletEnabled val="1"/>
        </dgm:presLayoutVars>
      </dgm:prSet>
      <dgm:spPr/>
      <dgm:t>
        <a:bodyPr/>
        <a:lstStyle/>
        <a:p>
          <a:endParaRPr lang="en-ZA"/>
        </a:p>
      </dgm:t>
    </dgm:pt>
    <dgm:pt modelId="{38B214AF-E287-4F11-B92E-4AD145CCC814}" type="pres">
      <dgm:prSet presAssocID="{D1FFC1A8-7A8C-4DF5-9803-6CC2C1D2D511}" presName="descendantText" presStyleLbl="alignAccFollowNode1" presStyleIdx="0" presStyleCnt="2" custScaleX="128531" custScaleY="76491">
        <dgm:presLayoutVars>
          <dgm:bulletEnabled val="1"/>
        </dgm:presLayoutVars>
      </dgm:prSet>
      <dgm:spPr/>
      <dgm:t>
        <a:bodyPr/>
        <a:lstStyle/>
        <a:p>
          <a:endParaRPr lang="en-ZA"/>
        </a:p>
      </dgm:t>
    </dgm:pt>
    <dgm:pt modelId="{A1F34B9B-417B-41E5-93F8-4327EC27DFF3}" type="pres">
      <dgm:prSet presAssocID="{F44F7872-D72E-409C-ABF3-BECC13089C7A}" presName="sp" presStyleCnt="0"/>
      <dgm:spPr/>
    </dgm:pt>
    <dgm:pt modelId="{AE9FEACC-D31A-4F34-894B-8843828D8281}" type="pres">
      <dgm:prSet presAssocID="{A827FA4C-240B-46F5-93A8-C6DE51E4C832}" presName="linNode" presStyleCnt="0"/>
      <dgm:spPr/>
    </dgm:pt>
    <dgm:pt modelId="{136F6C4B-7C05-42C5-83EA-7BE8F522EC1F}" type="pres">
      <dgm:prSet presAssocID="{A827FA4C-240B-46F5-93A8-C6DE51E4C832}" presName="parentText" presStyleLbl="node1" presStyleIdx="1" presStyleCnt="2" custScaleX="55308" custScaleY="147296" custLinFactNeighborX="-6745">
        <dgm:presLayoutVars>
          <dgm:chMax val="1"/>
          <dgm:bulletEnabled val="1"/>
        </dgm:presLayoutVars>
      </dgm:prSet>
      <dgm:spPr/>
      <dgm:t>
        <a:bodyPr/>
        <a:lstStyle/>
        <a:p>
          <a:endParaRPr lang="en-ZA"/>
        </a:p>
      </dgm:t>
    </dgm:pt>
    <dgm:pt modelId="{D1863E7D-65A0-4995-A3B0-4BB1BEA324AF}" type="pres">
      <dgm:prSet presAssocID="{A827FA4C-240B-46F5-93A8-C6DE51E4C832}" presName="descendantText" presStyleLbl="alignAccFollowNode1" presStyleIdx="1" presStyleCnt="2" custScaleX="128531" custScaleY="178673" custLinFactNeighborX="83" custLinFactNeighborY="816">
        <dgm:presLayoutVars>
          <dgm:bulletEnabled val="1"/>
        </dgm:presLayoutVars>
      </dgm:prSet>
      <dgm:spPr/>
      <dgm:t>
        <a:bodyPr/>
        <a:lstStyle/>
        <a:p>
          <a:endParaRPr lang="en-ZA"/>
        </a:p>
      </dgm:t>
    </dgm:pt>
  </dgm:ptLst>
  <dgm:cxnLst>
    <dgm:cxn modelId="{C15B67AC-8D6D-4B81-82E1-DA09282BA9AC}" type="presOf" srcId="{B6165A06-6D45-4EED-9C03-B4648A4DDB12}" destId="{D1863E7D-65A0-4995-A3B0-4BB1BEA324AF}" srcOrd="0" destOrd="0" presId="urn:microsoft.com/office/officeart/2005/8/layout/vList5"/>
    <dgm:cxn modelId="{163AF039-9BF7-4A11-A18E-79A1031B871C}" type="presOf" srcId="{603644C8-A3DA-44B4-8D41-544AE885882D}" destId="{38B214AF-E287-4F11-B92E-4AD145CCC814}" srcOrd="0" destOrd="0" presId="urn:microsoft.com/office/officeart/2005/8/layout/vList5"/>
    <dgm:cxn modelId="{55E2D8A0-CC9E-4A68-B3EC-F93A227264B2}" type="presOf" srcId="{F2EE8A72-3784-4EF0-886F-6693A99ABFCC}" destId="{9147229B-5865-441B-9CA6-30822E773992}" srcOrd="0" destOrd="0" presId="urn:microsoft.com/office/officeart/2005/8/layout/vList5"/>
    <dgm:cxn modelId="{2DC6EA3B-635C-4A33-93B5-1698A407F3C6}" srcId="{D1FFC1A8-7A8C-4DF5-9803-6CC2C1D2D511}" destId="{603644C8-A3DA-44B4-8D41-544AE885882D}" srcOrd="0" destOrd="0" parTransId="{EFCBF005-2096-4DD2-8B5B-B2AA35BBA5AE}" sibTransId="{12CB2E36-D67F-43D2-915C-6D4068EE17D3}"/>
    <dgm:cxn modelId="{FE6A8327-24CE-44B1-86B0-14E248E8C094}" type="presOf" srcId="{4F7C35CD-BC3B-46D5-80DE-CC3A0AF799BD}" destId="{38B214AF-E287-4F11-B92E-4AD145CCC814}" srcOrd="0" destOrd="1" presId="urn:microsoft.com/office/officeart/2005/8/layout/vList5"/>
    <dgm:cxn modelId="{447E9657-4F70-46CC-B92C-BC63F428E379}" srcId="{603644C8-A3DA-44B4-8D41-544AE885882D}" destId="{4F7C35CD-BC3B-46D5-80DE-CC3A0AF799BD}" srcOrd="0" destOrd="0" parTransId="{A6460494-439F-4439-BAF9-A7E51934888D}" sibTransId="{C3659717-9047-4859-9313-615B68F40174}"/>
    <dgm:cxn modelId="{B18479A9-13D1-4B3C-AC68-EF662D1C4765}" type="presOf" srcId="{D1FFC1A8-7A8C-4DF5-9803-6CC2C1D2D511}" destId="{51D1FBA0-5777-41EA-A7A6-C628E650E095}" srcOrd="0" destOrd="0" presId="urn:microsoft.com/office/officeart/2005/8/layout/vList5"/>
    <dgm:cxn modelId="{C9CFF5F6-97D9-4BDB-9EA2-BE2955D5E356}" type="presOf" srcId="{A827FA4C-240B-46F5-93A8-C6DE51E4C832}" destId="{136F6C4B-7C05-42C5-83EA-7BE8F522EC1F}" srcOrd="0" destOrd="0" presId="urn:microsoft.com/office/officeart/2005/8/layout/vList5"/>
    <dgm:cxn modelId="{A4A744CC-2B75-4BF8-93BF-6DB3165949F5}" srcId="{A827FA4C-240B-46F5-93A8-C6DE51E4C832}" destId="{B6165A06-6D45-4EED-9C03-B4648A4DDB12}" srcOrd="0" destOrd="0" parTransId="{0F42845B-ACF4-4D81-9059-FF2BA0FF462F}" sibTransId="{CE04B1DE-C5AD-4E00-BA19-BDE700F369C3}"/>
    <dgm:cxn modelId="{3161BD26-F1D4-4444-95B0-6B3FE5F1E461}" srcId="{F2EE8A72-3784-4EF0-886F-6693A99ABFCC}" destId="{A827FA4C-240B-46F5-93A8-C6DE51E4C832}" srcOrd="1" destOrd="0" parTransId="{D1E05EA0-75CB-40BE-B996-AF7C3D42B80F}" sibTransId="{1B97DD5C-6F21-4E63-A4B8-297655F25F1E}"/>
    <dgm:cxn modelId="{872823BD-22D1-4609-9548-3A2BB07A2948}" type="presOf" srcId="{44E5583F-9B05-4605-B706-B45CB3036912}" destId="{38B214AF-E287-4F11-B92E-4AD145CCC814}" srcOrd="0" destOrd="2" presId="urn:microsoft.com/office/officeart/2005/8/layout/vList5"/>
    <dgm:cxn modelId="{E6645020-7FCE-474B-9685-0EF0792BD56B}" srcId="{F2EE8A72-3784-4EF0-886F-6693A99ABFCC}" destId="{D1FFC1A8-7A8C-4DF5-9803-6CC2C1D2D511}" srcOrd="0" destOrd="0" parTransId="{ED6C3C7A-9685-477E-ACE7-CC32BA088EDE}" sibTransId="{F44F7872-D72E-409C-ABF3-BECC13089C7A}"/>
    <dgm:cxn modelId="{0687E858-C549-4E10-8D5E-DCB9EDD29608}" srcId="{603644C8-A3DA-44B4-8D41-544AE885882D}" destId="{44E5583F-9B05-4605-B706-B45CB3036912}" srcOrd="1" destOrd="0" parTransId="{39820AC7-57AD-49EC-8603-B6865E0E820F}" sibTransId="{C198CA68-A737-470C-902B-46DE78741B40}"/>
    <dgm:cxn modelId="{CEA98ACB-CBA2-44F2-B437-D61C2FD27DC2}" type="presParOf" srcId="{9147229B-5865-441B-9CA6-30822E773992}" destId="{2FAFEE37-E49A-45AE-A056-94CF9E419DB4}" srcOrd="0" destOrd="0" presId="urn:microsoft.com/office/officeart/2005/8/layout/vList5"/>
    <dgm:cxn modelId="{A6A23C17-2DBB-4F52-A0AF-79EE24BA3A23}" type="presParOf" srcId="{2FAFEE37-E49A-45AE-A056-94CF9E419DB4}" destId="{51D1FBA0-5777-41EA-A7A6-C628E650E095}" srcOrd="0" destOrd="0" presId="urn:microsoft.com/office/officeart/2005/8/layout/vList5"/>
    <dgm:cxn modelId="{37C3292F-60C5-4660-93E6-3888287F9A36}" type="presParOf" srcId="{2FAFEE37-E49A-45AE-A056-94CF9E419DB4}" destId="{38B214AF-E287-4F11-B92E-4AD145CCC814}" srcOrd="1" destOrd="0" presId="urn:microsoft.com/office/officeart/2005/8/layout/vList5"/>
    <dgm:cxn modelId="{FE9A6DF8-AC7A-4151-BA55-ADA609546B01}" type="presParOf" srcId="{9147229B-5865-441B-9CA6-30822E773992}" destId="{A1F34B9B-417B-41E5-93F8-4327EC27DFF3}" srcOrd="1" destOrd="0" presId="urn:microsoft.com/office/officeart/2005/8/layout/vList5"/>
    <dgm:cxn modelId="{624AA3DC-0F35-4EA8-9465-F54AEE67EF17}" type="presParOf" srcId="{9147229B-5865-441B-9CA6-30822E773992}" destId="{AE9FEACC-D31A-4F34-894B-8843828D8281}" srcOrd="2" destOrd="0" presId="urn:microsoft.com/office/officeart/2005/8/layout/vList5"/>
    <dgm:cxn modelId="{FCF6D56D-6DE4-4074-A8F2-BAD3F7EE07A4}" type="presParOf" srcId="{AE9FEACC-D31A-4F34-894B-8843828D8281}" destId="{136F6C4B-7C05-42C5-83EA-7BE8F522EC1F}" srcOrd="0" destOrd="0" presId="urn:microsoft.com/office/officeart/2005/8/layout/vList5"/>
    <dgm:cxn modelId="{4359EA19-4361-4F94-9131-E7D11C2E5F06}" type="presParOf" srcId="{AE9FEACC-D31A-4F34-894B-8843828D8281}" destId="{D1863E7D-65A0-4995-A3B0-4BB1BEA324AF}"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F2EE8A72-3784-4EF0-886F-6693A99ABFCC}"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D1FFC1A8-7A8C-4DF5-9803-6CC2C1D2D511}">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Rural development strategy</a:t>
          </a:r>
          <a:endParaRPr lang="en-ZA" dirty="0"/>
        </a:p>
      </dgm:t>
    </dgm:pt>
    <dgm:pt modelId="{ED6C3C7A-9685-477E-ACE7-CC32BA088EDE}" type="parTrans" cxnId="{E6645020-7FCE-474B-9685-0EF0792BD56B}">
      <dgm:prSet/>
      <dgm:spPr/>
      <dgm:t>
        <a:bodyPr/>
        <a:lstStyle/>
        <a:p>
          <a:endParaRPr lang="en-ZA"/>
        </a:p>
      </dgm:t>
    </dgm:pt>
    <dgm:pt modelId="{F44F7872-D72E-409C-ABF3-BECC13089C7A}" type="sibTrans" cxnId="{E6645020-7FCE-474B-9685-0EF0792BD56B}">
      <dgm:prSet/>
      <dgm:spPr/>
      <dgm:t>
        <a:bodyPr/>
        <a:lstStyle/>
        <a:p>
          <a:endParaRPr lang="en-ZA"/>
        </a:p>
      </dgm:t>
    </dgm:pt>
    <dgm:pt modelId="{603644C8-A3DA-44B4-8D41-544AE885882D}">
      <dgm:prSet custT="1"/>
      <dgm:spPr/>
      <dgm:t>
        <a:bodyPr/>
        <a:lstStyle/>
        <a:p>
          <a:pPr rtl="0"/>
          <a:r>
            <a:rPr lang="en-ZA" sz="1600" dirty="0" smtClean="0"/>
            <a:t>Focuses on</a:t>
          </a:r>
          <a:endParaRPr lang="en-ZA" sz="1600" dirty="0"/>
        </a:p>
      </dgm:t>
    </dgm:pt>
    <dgm:pt modelId="{EFCBF005-2096-4DD2-8B5B-B2AA35BBA5AE}" type="parTrans" cxnId="{2DC6EA3B-635C-4A33-93B5-1698A407F3C6}">
      <dgm:prSet/>
      <dgm:spPr/>
      <dgm:t>
        <a:bodyPr/>
        <a:lstStyle/>
        <a:p>
          <a:endParaRPr lang="en-ZA"/>
        </a:p>
      </dgm:t>
    </dgm:pt>
    <dgm:pt modelId="{12CB2E36-D67F-43D2-915C-6D4068EE17D3}" type="sibTrans" cxnId="{2DC6EA3B-635C-4A33-93B5-1698A407F3C6}">
      <dgm:prSet/>
      <dgm:spPr/>
      <dgm:t>
        <a:bodyPr/>
        <a:lstStyle/>
        <a:p>
          <a:endParaRPr lang="en-ZA"/>
        </a:p>
      </dgm:t>
    </dgm:pt>
    <dgm:pt modelId="{A827FA4C-240B-46F5-93A8-C6DE51E4C832}">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Access to basic services is improving, but backlogs remain concentrated in rural areas</a:t>
          </a:r>
        </a:p>
      </dgm:t>
    </dgm:pt>
    <dgm:pt modelId="{D1E05EA0-75CB-40BE-B996-AF7C3D42B80F}" type="parTrans" cxnId="{3161BD26-F1D4-4444-95B0-6B3FE5F1E461}">
      <dgm:prSet/>
      <dgm:spPr/>
      <dgm:t>
        <a:bodyPr/>
        <a:lstStyle/>
        <a:p>
          <a:endParaRPr lang="en-ZA"/>
        </a:p>
      </dgm:t>
    </dgm:pt>
    <dgm:pt modelId="{1B97DD5C-6F21-4E63-A4B8-297655F25F1E}" type="sibTrans" cxnId="{3161BD26-F1D4-4444-95B0-6B3FE5F1E461}">
      <dgm:prSet/>
      <dgm:spPr/>
      <dgm:t>
        <a:bodyPr/>
        <a:lstStyle/>
        <a:p>
          <a:endParaRPr lang="en-ZA"/>
        </a:p>
      </dgm:t>
    </dgm:pt>
    <dgm:pt modelId="{A74CE692-4D2B-4500-B5AB-BC40DAFCD8C2}">
      <dgm:prSet custT="1"/>
      <dgm:spPr/>
      <dgm:t>
        <a:bodyPr/>
        <a:lstStyle/>
        <a:p>
          <a:pPr rtl="0"/>
          <a:r>
            <a:rPr lang="en-ZA" sz="1600" dirty="0" smtClean="0"/>
            <a:t>strengthening infrastructure</a:t>
          </a:r>
          <a:endParaRPr lang="en-ZA" sz="1600" dirty="0"/>
        </a:p>
      </dgm:t>
    </dgm:pt>
    <dgm:pt modelId="{9E186622-568B-4F40-A10C-F8D6219091D5}" type="parTrans" cxnId="{1A6C030B-9E5E-4236-BE84-A5981E643108}">
      <dgm:prSet/>
      <dgm:spPr/>
      <dgm:t>
        <a:bodyPr/>
        <a:lstStyle/>
        <a:p>
          <a:endParaRPr lang="en-GB"/>
        </a:p>
      </dgm:t>
    </dgm:pt>
    <dgm:pt modelId="{6E30FE0E-ED6A-423C-9A74-3D29860557C4}" type="sibTrans" cxnId="{1A6C030B-9E5E-4236-BE84-A5981E643108}">
      <dgm:prSet/>
      <dgm:spPr/>
      <dgm:t>
        <a:bodyPr/>
        <a:lstStyle/>
        <a:p>
          <a:endParaRPr lang="en-GB"/>
        </a:p>
      </dgm:t>
    </dgm:pt>
    <dgm:pt modelId="{59F67883-8E2F-420A-AC8F-0E5A1469B0D4}">
      <dgm:prSet custT="1"/>
      <dgm:spPr/>
      <dgm:t>
        <a:bodyPr/>
        <a:lstStyle/>
        <a:p>
          <a:pPr rtl="0"/>
          <a:r>
            <a:rPr lang="en-ZA" sz="1600" dirty="0" smtClean="0"/>
            <a:t>agrarian transformation and land reform</a:t>
          </a:r>
          <a:endParaRPr lang="en-ZA" sz="1600" dirty="0"/>
        </a:p>
      </dgm:t>
    </dgm:pt>
    <dgm:pt modelId="{3881F921-75A2-4EB6-8CCE-67A0465E2366}" type="parTrans" cxnId="{40DB7DA5-2269-4556-98A9-8D3AA4EF6861}">
      <dgm:prSet/>
      <dgm:spPr/>
      <dgm:t>
        <a:bodyPr/>
        <a:lstStyle/>
        <a:p>
          <a:endParaRPr lang="en-GB"/>
        </a:p>
      </dgm:t>
    </dgm:pt>
    <dgm:pt modelId="{F180F13E-024B-4178-A83C-C7269B5A9970}" type="sibTrans" cxnId="{40DB7DA5-2269-4556-98A9-8D3AA4EF6861}">
      <dgm:prSet/>
      <dgm:spPr/>
      <dgm:t>
        <a:bodyPr/>
        <a:lstStyle/>
        <a:p>
          <a:endParaRPr lang="en-GB"/>
        </a:p>
      </dgm:t>
    </dgm:pt>
    <dgm:pt modelId="{E0EA3D23-7DCB-42CF-845A-F83FF735D673}">
      <dgm:prSet custT="1"/>
      <dgm:spPr/>
      <dgm:t>
        <a:bodyPr/>
        <a:lstStyle/>
        <a:p>
          <a:pPr rtl="0"/>
          <a:r>
            <a:rPr lang="en-ZA" sz="1600" dirty="0" smtClean="0"/>
            <a:t>provision of basic services</a:t>
          </a:r>
          <a:endParaRPr lang="en-ZA" sz="1600" dirty="0"/>
        </a:p>
      </dgm:t>
    </dgm:pt>
    <dgm:pt modelId="{E9673EC0-B609-4823-AC5C-BE7C07192CB5}" type="parTrans" cxnId="{1F549172-78D5-414D-820F-F33B4DD9B22F}">
      <dgm:prSet/>
      <dgm:spPr/>
      <dgm:t>
        <a:bodyPr/>
        <a:lstStyle/>
        <a:p>
          <a:endParaRPr lang="en-GB"/>
        </a:p>
      </dgm:t>
    </dgm:pt>
    <dgm:pt modelId="{4815DABB-A1CB-4DE6-B6B9-1771F89804B8}" type="sibTrans" cxnId="{1F549172-78D5-414D-820F-F33B4DD9B22F}">
      <dgm:prSet/>
      <dgm:spPr/>
      <dgm:t>
        <a:bodyPr/>
        <a:lstStyle/>
        <a:p>
          <a:endParaRPr lang="en-GB"/>
        </a:p>
      </dgm:t>
    </dgm:pt>
    <dgm:pt modelId="{B6165A06-6D45-4EED-9C03-B4648A4DDB12}">
      <dgm:prSet/>
      <dgm:spPr/>
      <dgm:t>
        <a:bodyPr/>
        <a:lstStyle/>
        <a:p>
          <a:pPr rtl="0"/>
          <a:endParaRPr lang="en-ZA" dirty="0"/>
        </a:p>
      </dgm:t>
    </dgm:pt>
    <dgm:pt modelId="{CE04B1DE-C5AD-4E00-BA19-BDE700F369C3}" type="sibTrans" cxnId="{A4A744CC-2B75-4BF8-93BF-6DB3165949F5}">
      <dgm:prSet/>
      <dgm:spPr/>
      <dgm:t>
        <a:bodyPr/>
        <a:lstStyle/>
        <a:p>
          <a:endParaRPr lang="en-GB"/>
        </a:p>
      </dgm:t>
    </dgm:pt>
    <dgm:pt modelId="{0F42845B-ACF4-4D81-9059-FF2BA0FF462F}" type="parTrans" cxnId="{A4A744CC-2B75-4BF8-93BF-6DB3165949F5}">
      <dgm:prSet/>
      <dgm:spPr/>
      <dgm:t>
        <a:bodyPr/>
        <a:lstStyle/>
        <a:p>
          <a:endParaRPr lang="en-GB"/>
        </a:p>
      </dgm:t>
    </dgm:pt>
    <dgm:pt modelId="{518A7800-5D6A-489D-9093-0F5AF217242A}">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Local Economic Development</a:t>
          </a:r>
          <a:endParaRPr lang="en-ZA" dirty="0"/>
        </a:p>
      </dgm:t>
    </dgm:pt>
    <dgm:pt modelId="{2C8D089D-C363-401E-84FD-9BB601A7FA87}" type="parTrans" cxnId="{77D45760-1963-462A-831A-64630CBB4471}">
      <dgm:prSet/>
      <dgm:spPr/>
      <dgm:t>
        <a:bodyPr/>
        <a:lstStyle/>
        <a:p>
          <a:endParaRPr lang="en-GB"/>
        </a:p>
      </dgm:t>
    </dgm:pt>
    <dgm:pt modelId="{560B75F2-684A-4429-97D1-8669C8BE1278}" type="sibTrans" cxnId="{77D45760-1963-462A-831A-64630CBB4471}">
      <dgm:prSet/>
      <dgm:spPr/>
      <dgm:t>
        <a:bodyPr/>
        <a:lstStyle/>
        <a:p>
          <a:endParaRPr lang="en-GB"/>
        </a:p>
      </dgm:t>
    </dgm:pt>
    <dgm:pt modelId="{0856D2AF-BD9B-46E1-8FCE-8502D0C7812C}">
      <dgm:prSet/>
      <dgm:spPr/>
      <dgm:t>
        <a:bodyPr/>
        <a:lstStyle/>
        <a:p>
          <a:pPr rtl="0"/>
          <a:r>
            <a:rPr lang="en-ZA" dirty="0" smtClean="0"/>
            <a:t>LED needs to support rural people participate in the local economy</a:t>
          </a:r>
          <a:endParaRPr lang="en-ZA" dirty="0"/>
        </a:p>
      </dgm:t>
    </dgm:pt>
    <dgm:pt modelId="{A438941A-5B77-4819-A1A6-47108AEED90E}" type="parTrans" cxnId="{A9EA9A35-EF8B-4FE2-BDC8-24EFE21A6B3D}">
      <dgm:prSet/>
      <dgm:spPr/>
      <dgm:t>
        <a:bodyPr/>
        <a:lstStyle/>
        <a:p>
          <a:endParaRPr lang="en-GB"/>
        </a:p>
      </dgm:t>
    </dgm:pt>
    <dgm:pt modelId="{B8F4A08B-4669-4568-9592-8963856B9A68}" type="sibTrans" cxnId="{A9EA9A35-EF8B-4FE2-BDC8-24EFE21A6B3D}">
      <dgm:prSet/>
      <dgm:spPr/>
      <dgm:t>
        <a:bodyPr/>
        <a:lstStyle/>
        <a:p>
          <a:endParaRPr lang="en-GB"/>
        </a:p>
      </dgm:t>
    </dgm:pt>
    <dgm:pt modelId="{238442BA-B2F4-469B-B02D-826465210B1B}">
      <dgm:prSet/>
      <dgm:spPr/>
      <dgm:t>
        <a:bodyPr/>
        <a:lstStyle/>
        <a:p>
          <a:pPr rtl="0"/>
          <a:r>
            <a:rPr lang="en-ZA" dirty="0" smtClean="0"/>
            <a:t>Provision of municipal infrastructure – particularly access roads</a:t>
          </a:r>
          <a:endParaRPr lang="en-ZA" dirty="0"/>
        </a:p>
      </dgm:t>
    </dgm:pt>
    <dgm:pt modelId="{FED9DA3B-EDB5-4ED3-97B3-091E0465C752}" type="parTrans" cxnId="{CB6B05C3-7577-4DD1-ABFA-8E67EB747A79}">
      <dgm:prSet/>
      <dgm:spPr/>
      <dgm:t>
        <a:bodyPr/>
        <a:lstStyle/>
        <a:p>
          <a:endParaRPr lang="en-GB"/>
        </a:p>
      </dgm:t>
    </dgm:pt>
    <dgm:pt modelId="{076273E4-A6E8-458E-8CDB-C3B5112BA6A4}" type="sibTrans" cxnId="{CB6B05C3-7577-4DD1-ABFA-8E67EB747A79}">
      <dgm:prSet/>
      <dgm:spPr/>
      <dgm:t>
        <a:bodyPr/>
        <a:lstStyle/>
        <a:p>
          <a:endParaRPr lang="en-GB"/>
        </a:p>
      </dgm:t>
    </dgm:pt>
    <dgm:pt modelId="{8C54A933-60EA-4B7E-934A-A6FF02E1BF9A}">
      <dgm:prSet/>
      <dgm:spPr/>
      <dgm:t>
        <a:bodyPr/>
        <a:lstStyle/>
        <a:p>
          <a:pPr rtl="0"/>
          <a:r>
            <a:rPr lang="en-ZA" dirty="0" smtClean="0"/>
            <a:t>Ensuring a user-friendly regulatory environment that supports  development and new investment</a:t>
          </a:r>
          <a:endParaRPr lang="en-ZA" dirty="0"/>
        </a:p>
      </dgm:t>
    </dgm:pt>
    <dgm:pt modelId="{204D3033-6B01-4CE8-9F8D-A5C05F8EE9DD}" type="parTrans" cxnId="{98D2848C-5AEB-420B-9FCB-DFD94AA8FAE1}">
      <dgm:prSet/>
      <dgm:spPr/>
      <dgm:t>
        <a:bodyPr/>
        <a:lstStyle/>
        <a:p>
          <a:endParaRPr lang="en-GB"/>
        </a:p>
      </dgm:t>
    </dgm:pt>
    <dgm:pt modelId="{2003227B-AF28-4A48-A302-1A3EFADF5B45}" type="sibTrans" cxnId="{98D2848C-5AEB-420B-9FCB-DFD94AA8FAE1}">
      <dgm:prSet/>
      <dgm:spPr/>
      <dgm:t>
        <a:bodyPr/>
        <a:lstStyle/>
        <a:p>
          <a:endParaRPr lang="en-GB"/>
        </a:p>
      </dgm:t>
    </dgm:pt>
    <dgm:pt modelId="{8E19C838-0B2D-45AC-8B66-F90C33CB0C2E}">
      <dgm:prSet/>
      <dgm:spPr/>
      <dgm:t>
        <a:bodyPr/>
        <a:lstStyle/>
        <a:p>
          <a:pPr rtl="0"/>
          <a:r>
            <a:rPr lang="en-ZA" dirty="0" smtClean="0"/>
            <a:t>Work with other institutions in catalytic partnerships – departments, private sectors, intermediaries and communities</a:t>
          </a:r>
          <a:endParaRPr lang="en-ZA" dirty="0"/>
        </a:p>
      </dgm:t>
    </dgm:pt>
    <dgm:pt modelId="{9D5E095A-C325-4764-BDA6-4DD65289F5A7}" type="parTrans" cxnId="{DF74EC88-3E22-4867-95A7-958324848671}">
      <dgm:prSet/>
      <dgm:spPr/>
      <dgm:t>
        <a:bodyPr/>
        <a:lstStyle/>
        <a:p>
          <a:endParaRPr lang="en-GB"/>
        </a:p>
      </dgm:t>
    </dgm:pt>
    <dgm:pt modelId="{2963AEF6-5A7D-4346-9074-047F6F4B95C8}" type="sibTrans" cxnId="{DF74EC88-3E22-4867-95A7-958324848671}">
      <dgm:prSet/>
      <dgm:spPr/>
      <dgm:t>
        <a:bodyPr/>
        <a:lstStyle/>
        <a:p>
          <a:endParaRPr lang="en-GB"/>
        </a:p>
      </dgm:t>
    </dgm:pt>
    <dgm:pt modelId="{9147229B-5865-441B-9CA6-30822E773992}" type="pres">
      <dgm:prSet presAssocID="{F2EE8A72-3784-4EF0-886F-6693A99ABFCC}" presName="Name0" presStyleCnt="0">
        <dgm:presLayoutVars>
          <dgm:dir/>
          <dgm:animLvl val="lvl"/>
          <dgm:resizeHandles val="exact"/>
        </dgm:presLayoutVars>
      </dgm:prSet>
      <dgm:spPr/>
      <dgm:t>
        <a:bodyPr/>
        <a:lstStyle/>
        <a:p>
          <a:endParaRPr lang="en-ZA"/>
        </a:p>
      </dgm:t>
    </dgm:pt>
    <dgm:pt modelId="{2FAFEE37-E49A-45AE-A056-94CF9E419DB4}" type="pres">
      <dgm:prSet presAssocID="{D1FFC1A8-7A8C-4DF5-9803-6CC2C1D2D511}" presName="linNode" presStyleCnt="0"/>
      <dgm:spPr/>
    </dgm:pt>
    <dgm:pt modelId="{51D1FBA0-5777-41EA-A7A6-C628E650E095}" type="pres">
      <dgm:prSet presAssocID="{D1FFC1A8-7A8C-4DF5-9803-6CC2C1D2D511}" presName="parentText" presStyleLbl="node1" presStyleIdx="0" presStyleCnt="3" custScaleX="55308" custScaleY="36799" custLinFactNeighborX="-19" custLinFactNeighborY="-15739">
        <dgm:presLayoutVars>
          <dgm:chMax val="1"/>
          <dgm:bulletEnabled val="1"/>
        </dgm:presLayoutVars>
      </dgm:prSet>
      <dgm:spPr/>
      <dgm:t>
        <a:bodyPr/>
        <a:lstStyle/>
        <a:p>
          <a:endParaRPr lang="en-ZA"/>
        </a:p>
      </dgm:t>
    </dgm:pt>
    <dgm:pt modelId="{38B214AF-E287-4F11-B92E-4AD145CCC814}" type="pres">
      <dgm:prSet presAssocID="{D1FFC1A8-7A8C-4DF5-9803-6CC2C1D2D511}" presName="descendantText" presStyleLbl="alignAccFollowNode1" presStyleIdx="0" presStyleCnt="3" custScaleX="128531" custScaleY="45450" custLinFactNeighborY="-5533">
        <dgm:presLayoutVars>
          <dgm:bulletEnabled val="1"/>
        </dgm:presLayoutVars>
      </dgm:prSet>
      <dgm:spPr/>
      <dgm:t>
        <a:bodyPr/>
        <a:lstStyle/>
        <a:p>
          <a:endParaRPr lang="en-ZA"/>
        </a:p>
      </dgm:t>
    </dgm:pt>
    <dgm:pt modelId="{A1F34B9B-417B-41E5-93F8-4327EC27DFF3}" type="pres">
      <dgm:prSet presAssocID="{F44F7872-D72E-409C-ABF3-BECC13089C7A}" presName="sp" presStyleCnt="0"/>
      <dgm:spPr/>
    </dgm:pt>
    <dgm:pt modelId="{AE9FEACC-D31A-4F34-894B-8843828D8281}" type="pres">
      <dgm:prSet presAssocID="{A827FA4C-240B-46F5-93A8-C6DE51E4C832}" presName="linNode" presStyleCnt="0"/>
      <dgm:spPr/>
    </dgm:pt>
    <dgm:pt modelId="{136F6C4B-7C05-42C5-83EA-7BE8F522EC1F}" type="pres">
      <dgm:prSet presAssocID="{A827FA4C-240B-46F5-93A8-C6DE51E4C832}" presName="parentText" presStyleLbl="node1" presStyleIdx="1" presStyleCnt="3" custScaleX="55308" custScaleY="107375" custLinFactNeighborX="-19" custLinFactNeighborY="-1209">
        <dgm:presLayoutVars>
          <dgm:chMax val="1"/>
          <dgm:bulletEnabled val="1"/>
        </dgm:presLayoutVars>
      </dgm:prSet>
      <dgm:spPr/>
      <dgm:t>
        <a:bodyPr/>
        <a:lstStyle/>
        <a:p>
          <a:endParaRPr lang="en-ZA"/>
        </a:p>
      </dgm:t>
    </dgm:pt>
    <dgm:pt modelId="{D1863E7D-65A0-4995-A3B0-4BB1BEA324AF}" type="pres">
      <dgm:prSet presAssocID="{A827FA4C-240B-46F5-93A8-C6DE51E4C832}" presName="descendantText" presStyleLbl="alignAccFollowNode1" presStyleIdx="1" presStyleCnt="3" custScaleX="128531" custScaleY="132399" custLinFactNeighborX="35" custLinFactNeighborY="-2741">
        <dgm:presLayoutVars>
          <dgm:bulletEnabled val="1"/>
        </dgm:presLayoutVars>
      </dgm:prSet>
      <dgm:spPr/>
      <dgm:t>
        <a:bodyPr/>
        <a:lstStyle/>
        <a:p>
          <a:endParaRPr lang="en-ZA"/>
        </a:p>
      </dgm:t>
    </dgm:pt>
    <dgm:pt modelId="{7E170F02-413A-4B4A-BF2D-CC49CD3CBA11}" type="pres">
      <dgm:prSet presAssocID="{1B97DD5C-6F21-4E63-A4B8-297655F25F1E}" presName="sp" presStyleCnt="0"/>
      <dgm:spPr/>
    </dgm:pt>
    <dgm:pt modelId="{0B26FF0E-99A1-4324-A5D2-B9D2E4DA0B5B}" type="pres">
      <dgm:prSet presAssocID="{518A7800-5D6A-489D-9093-0F5AF217242A}" presName="linNode" presStyleCnt="0"/>
      <dgm:spPr/>
    </dgm:pt>
    <dgm:pt modelId="{F2E1DC73-1B68-417A-B5DA-D3263C641D05}" type="pres">
      <dgm:prSet presAssocID="{518A7800-5D6A-489D-9093-0F5AF217242A}" presName="parentText" presStyleLbl="node1" presStyleIdx="2" presStyleCnt="3" custScaleX="55308" custScaleY="39921" custLinFactNeighborX="-19" custLinFactNeighborY="23">
        <dgm:presLayoutVars>
          <dgm:chMax val="1"/>
          <dgm:bulletEnabled val="1"/>
        </dgm:presLayoutVars>
      </dgm:prSet>
      <dgm:spPr/>
      <dgm:t>
        <a:bodyPr/>
        <a:lstStyle/>
        <a:p>
          <a:endParaRPr lang="en-GB"/>
        </a:p>
      </dgm:t>
    </dgm:pt>
    <dgm:pt modelId="{4DA1D208-DC6C-4DEB-9998-072F1849786C}" type="pres">
      <dgm:prSet presAssocID="{518A7800-5D6A-489D-9093-0F5AF217242A}" presName="descendantText" presStyleLbl="alignAccFollowNode1" presStyleIdx="2" presStyleCnt="3" custScaleX="128531" custScaleY="50021" custLinFactNeighborY="3980">
        <dgm:presLayoutVars>
          <dgm:bulletEnabled val="1"/>
        </dgm:presLayoutVars>
      </dgm:prSet>
      <dgm:spPr/>
      <dgm:t>
        <a:bodyPr/>
        <a:lstStyle/>
        <a:p>
          <a:endParaRPr lang="en-GB"/>
        </a:p>
      </dgm:t>
    </dgm:pt>
  </dgm:ptLst>
  <dgm:cxnLst>
    <dgm:cxn modelId="{8608711A-8E47-492C-91B5-15844C2A8FE7}" type="presOf" srcId="{D1FFC1A8-7A8C-4DF5-9803-6CC2C1D2D511}" destId="{51D1FBA0-5777-41EA-A7A6-C628E650E095}" srcOrd="0" destOrd="0" presId="urn:microsoft.com/office/officeart/2005/8/layout/vList5"/>
    <dgm:cxn modelId="{2DC6EA3B-635C-4A33-93B5-1698A407F3C6}" srcId="{D1FFC1A8-7A8C-4DF5-9803-6CC2C1D2D511}" destId="{603644C8-A3DA-44B4-8D41-544AE885882D}" srcOrd="0" destOrd="0" parTransId="{EFCBF005-2096-4DD2-8B5B-B2AA35BBA5AE}" sibTransId="{12CB2E36-D67F-43D2-915C-6D4068EE17D3}"/>
    <dgm:cxn modelId="{BF83B3B1-14FE-4997-BF23-5DEEA1DA1CDF}" type="presOf" srcId="{A827FA4C-240B-46F5-93A8-C6DE51E4C832}" destId="{136F6C4B-7C05-42C5-83EA-7BE8F522EC1F}" srcOrd="0" destOrd="0" presId="urn:microsoft.com/office/officeart/2005/8/layout/vList5"/>
    <dgm:cxn modelId="{71F0FF8A-78D7-404F-8D20-2422BE126C35}" type="presOf" srcId="{0856D2AF-BD9B-46E1-8FCE-8502D0C7812C}" destId="{4DA1D208-DC6C-4DEB-9998-072F1849786C}" srcOrd="0" destOrd="0" presId="urn:microsoft.com/office/officeart/2005/8/layout/vList5"/>
    <dgm:cxn modelId="{77D45760-1963-462A-831A-64630CBB4471}" srcId="{F2EE8A72-3784-4EF0-886F-6693A99ABFCC}" destId="{518A7800-5D6A-489D-9093-0F5AF217242A}" srcOrd="2" destOrd="0" parTransId="{2C8D089D-C363-401E-84FD-9BB601A7FA87}" sibTransId="{560B75F2-684A-4429-97D1-8669C8BE1278}"/>
    <dgm:cxn modelId="{1F549172-78D5-414D-820F-F33B4DD9B22F}" srcId="{603644C8-A3DA-44B4-8D41-544AE885882D}" destId="{E0EA3D23-7DCB-42CF-845A-F83FF735D673}" srcOrd="2" destOrd="0" parTransId="{E9673EC0-B609-4823-AC5C-BE7C07192CB5}" sibTransId="{4815DABB-A1CB-4DE6-B6B9-1771F89804B8}"/>
    <dgm:cxn modelId="{98D2848C-5AEB-420B-9FCB-DFD94AA8FAE1}" srcId="{0856D2AF-BD9B-46E1-8FCE-8502D0C7812C}" destId="{8C54A933-60EA-4B7E-934A-A6FF02E1BF9A}" srcOrd="1" destOrd="0" parTransId="{204D3033-6B01-4CE8-9F8D-A5C05F8EE9DD}" sibTransId="{2003227B-AF28-4A48-A302-1A3EFADF5B45}"/>
    <dgm:cxn modelId="{CB6B05C3-7577-4DD1-ABFA-8E67EB747A79}" srcId="{0856D2AF-BD9B-46E1-8FCE-8502D0C7812C}" destId="{238442BA-B2F4-469B-B02D-826465210B1B}" srcOrd="0" destOrd="0" parTransId="{FED9DA3B-EDB5-4ED3-97B3-091E0465C752}" sibTransId="{076273E4-A6E8-458E-8CDB-C3B5112BA6A4}"/>
    <dgm:cxn modelId="{1D42C3B2-E077-4CBC-ADA9-1BBF8C7E434B}" type="presOf" srcId="{B6165A06-6D45-4EED-9C03-B4648A4DDB12}" destId="{D1863E7D-65A0-4995-A3B0-4BB1BEA324AF}" srcOrd="0" destOrd="0" presId="urn:microsoft.com/office/officeart/2005/8/layout/vList5"/>
    <dgm:cxn modelId="{709C7BCD-D9D0-4ED0-A788-E26D87BF74AD}" type="presOf" srcId="{238442BA-B2F4-469B-B02D-826465210B1B}" destId="{4DA1D208-DC6C-4DEB-9998-072F1849786C}" srcOrd="0" destOrd="1" presId="urn:microsoft.com/office/officeart/2005/8/layout/vList5"/>
    <dgm:cxn modelId="{450FD4D6-6B3F-44A7-9C6F-B007B700E559}" type="presOf" srcId="{59F67883-8E2F-420A-AC8F-0E5A1469B0D4}" destId="{38B214AF-E287-4F11-B92E-4AD145CCC814}" srcOrd="0" destOrd="1" presId="urn:microsoft.com/office/officeart/2005/8/layout/vList5"/>
    <dgm:cxn modelId="{A9EA9A35-EF8B-4FE2-BDC8-24EFE21A6B3D}" srcId="{518A7800-5D6A-489D-9093-0F5AF217242A}" destId="{0856D2AF-BD9B-46E1-8FCE-8502D0C7812C}" srcOrd="0" destOrd="0" parTransId="{A438941A-5B77-4819-A1A6-47108AEED90E}" sibTransId="{B8F4A08B-4669-4568-9592-8963856B9A68}"/>
    <dgm:cxn modelId="{3BB0052B-F35C-4329-9D36-0E3A3B46484D}" type="presOf" srcId="{A74CE692-4D2B-4500-B5AB-BC40DAFCD8C2}" destId="{38B214AF-E287-4F11-B92E-4AD145CCC814}" srcOrd="0" destOrd="2" presId="urn:microsoft.com/office/officeart/2005/8/layout/vList5"/>
    <dgm:cxn modelId="{D6E19883-630C-4101-81C0-77A5BB1D87C1}" type="presOf" srcId="{F2EE8A72-3784-4EF0-886F-6693A99ABFCC}" destId="{9147229B-5865-441B-9CA6-30822E773992}" srcOrd="0" destOrd="0" presId="urn:microsoft.com/office/officeart/2005/8/layout/vList5"/>
    <dgm:cxn modelId="{1A6C030B-9E5E-4236-BE84-A5981E643108}" srcId="{603644C8-A3DA-44B4-8D41-544AE885882D}" destId="{A74CE692-4D2B-4500-B5AB-BC40DAFCD8C2}" srcOrd="1" destOrd="0" parTransId="{9E186622-568B-4F40-A10C-F8D6219091D5}" sibTransId="{6E30FE0E-ED6A-423C-9A74-3D29860557C4}"/>
    <dgm:cxn modelId="{AD141226-BB77-4C38-970D-7813AC0CCF8E}" type="presOf" srcId="{8C54A933-60EA-4B7E-934A-A6FF02E1BF9A}" destId="{4DA1D208-DC6C-4DEB-9998-072F1849786C}" srcOrd="0" destOrd="2" presId="urn:microsoft.com/office/officeart/2005/8/layout/vList5"/>
    <dgm:cxn modelId="{40DB7DA5-2269-4556-98A9-8D3AA4EF6861}" srcId="{603644C8-A3DA-44B4-8D41-544AE885882D}" destId="{59F67883-8E2F-420A-AC8F-0E5A1469B0D4}" srcOrd="0" destOrd="0" parTransId="{3881F921-75A2-4EB6-8CCE-67A0465E2366}" sibTransId="{F180F13E-024B-4178-A83C-C7269B5A9970}"/>
    <dgm:cxn modelId="{37930A0B-F84C-49BF-82D1-856F7F60A472}" type="presOf" srcId="{E0EA3D23-7DCB-42CF-845A-F83FF735D673}" destId="{38B214AF-E287-4F11-B92E-4AD145CCC814}" srcOrd="0" destOrd="3" presId="urn:microsoft.com/office/officeart/2005/8/layout/vList5"/>
    <dgm:cxn modelId="{54BB98C4-687D-463B-BAB6-3BA6A36C0C52}" type="presOf" srcId="{8E19C838-0B2D-45AC-8B66-F90C33CB0C2E}" destId="{4DA1D208-DC6C-4DEB-9998-072F1849786C}" srcOrd="0" destOrd="3" presId="urn:microsoft.com/office/officeart/2005/8/layout/vList5"/>
    <dgm:cxn modelId="{3161BD26-F1D4-4444-95B0-6B3FE5F1E461}" srcId="{F2EE8A72-3784-4EF0-886F-6693A99ABFCC}" destId="{A827FA4C-240B-46F5-93A8-C6DE51E4C832}" srcOrd="1" destOrd="0" parTransId="{D1E05EA0-75CB-40BE-B996-AF7C3D42B80F}" sibTransId="{1B97DD5C-6F21-4E63-A4B8-297655F25F1E}"/>
    <dgm:cxn modelId="{718E96ED-9BEE-471D-A489-8BC0230EED74}" type="presOf" srcId="{603644C8-A3DA-44B4-8D41-544AE885882D}" destId="{38B214AF-E287-4F11-B92E-4AD145CCC814}" srcOrd="0" destOrd="0" presId="urn:microsoft.com/office/officeart/2005/8/layout/vList5"/>
    <dgm:cxn modelId="{DF74EC88-3E22-4867-95A7-958324848671}" srcId="{0856D2AF-BD9B-46E1-8FCE-8502D0C7812C}" destId="{8E19C838-0B2D-45AC-8B66-F90C33CB0C2E}" srcOrd="2" destOrd="0" parTransId="{9D5E095A-C325-4764-BDA6-4DD65289F5A7}" sibTransId="{2963AEF6-5A7D-4346-9074-047F6F4B95C8}"/>
    <dgm:cxn modelId="{A4A744CC-2B75-4BF8-93BF-6DB3165949F5}" srcId="{A827FA4C-240B-46F5-93A8-C6DE51E4C832}" destId="{B6165A06-6D45-4EED-9C03-B4648A4DDB12}" srcOrd="0" destOrd="0" parTransId="{0F42845B-ACF4-4D81-9059-FF2BA0FF462F}" sibTransId="{CE04B1DE-C5AD-4E00-BA19-BDE700F369C3}"/>
    <dgm:cxn modelId="{E6645020-7FCE-474B-9685-0EF0792BD56B}" srcId="{F2EE8A72-3784-4EF0-886F-6693A99ABFCC}" destId="{D1FFC1A8-7A8C-4DF5-9803-6CC2C1D2D511}" srcOrd="0" destOrd="0" parTransId="{ED6C3C7A-9685-477E-ACE7-CC32BA088EDE}" sibTransId="{F44F7872-D72E-409C-ABF3-BECC13089C7A}"/>
    <dgm:cxn modelId="{220D6657-5DA3-4FDC-BD70-B0F45AC2514C}" type="presOf" srcId="{518A7800-5D6A-489D-9093-0F5AF217242A}" destId="{F2E1DC73-1B68-417A-B5DA-D3263C641D05}" srcOrd="0" destOrd="0" presId="urn:microsoft.com/office/officeart/2005/8/layout/vList5"/>
    <dgm:cxn modelId="{7DA4EA60-9C9D-40D5-8740-6A22E8B5CFBF}" type="presParOf" srcId="{9147229B-5865-441B-9CA6-30822E773992}" destId="{2FAFEE37-E49A-45AE-A056-94CF9E419DB4}" srcOrd="0" destOrd="0" presId="urn:microsoft.com/office/officeart/2005/8/layout/vList5"/>
    <dgm:cxn modelId="{745F4B37-27FC-4A71-84EC-74F3EB910E05}" type="presParOf" srcId="{2FAFEE37-E49A-45AE-A056-94CF9E419DB4}" destId="{51D1FBA0-5777-41EA-A7A6-C628E650E095}" srcOrd="0" destOrd="0" presId="urn:microsoft.com/office/officeart/2005/8/layout/vList5"/>
    <dgm:cxn modelId="{BA790E9C-A947-4C69-A109-0939B4A5A4FB}" type="presParOf" srcId="{2FAFEE37-E49A-45AE-A056-94CF9E419DB4}" destId="{38B214AF-E287-4F11-B92E-4AD145CCC814}" srcOrd="1" destOrd="0" presId="urn:microsoft.com/office/officeart/2005/8/layout/vList5"/>
    <dgm:cxn modelId="{FE3C3BD1-2EE5-4B59-BC52-0580B5848D87}" type="presParOf" srcId="{9147229B-5865-441B-9CA6-30822E773992}" destId="{A1F34B9B-417B-41E5-93F8-4327EC27DFF3}" srcOrd="1" destOrd="0" presId="urn:microsoft.com/office/officeart/2005/8/layout/vList5"/>
    <dgm:cxn modelId="{E44A9417-2C37-400E-88F3-75275372DE69}" type="presParOf" srcId="{9147229B-5865-441B-9CA6-30822E773992}" destId="{AE9FEACC-D31A-4F34-894B-8843828D8281}" srcOrd="2" destOrd="0" presId="urn:microsoft.com/office/officeart/2005/8/layout/vList5"/>
    <dgm:cxn modelId="{07873E21-D17A-48E5-AED1-F3EF38770DE7}" type="presParOf" srcId="{AE9FEACC-D31A-4F34-894B-8843828D8281}" destId="{136F6C4B-7C05-42C5-83EA-7BE8F522EC1F}" srcOrd="0" destOrd="0" presId="urn:microsoft.com/office/officeart/2005/8/layout/vList5"/>
    <dgm:cxn modelId="{955B3194-C3BF-46F5-9BCC-AE0AD104DDDC}" type="presParOf" srcId="{AE9FEACC-D31A-4F34-894B-8843828D8281}" destId="{D1863E7D-65A0-4995-A3B0-4BB1BEA324AF}" srcOrd="1" destOrd="0" presId="urn:microsoft.com/office/officeart/2005/8/layout/vList5"/>
    <dgm:cxn modelId="{B3FEC6F0-0B7D-4803-92E3-BD4E0DA67E1B}" type="presParOf" srcId="{9147229B-5865-441B-9CA6-30822E773992}" destId="{7E170F02-413A-4B4A-BF2D-CC49CD3CBA11}" srcOrd="3" destOrd="0" presId="urn:microsoft.com/office/officeart/2005/8/layout/vList5"/>
    <dgm:cxn modelId="{FA13BE6E-242E-4011-BAF8-EA897113A345}" type="presParOf" srcId="{9147229B-5865-441B-9CA6-30822E773992}" destId="{0B26FF0E-99A1-4324-A5D2-B9D2E4DA0B5B}" srcOrd="4" destOrd="0" presId="urn:microsoft.com/office/officeart/2005/8/layout/vList5"/>
    <dgm:cxn modelId="{51951ACB-6708-440E-8495-A3EE7F570916}" type="presParOf" srcId="{0B26FF0E-99A1-4324-A5D2-B9D2E4DA0B5B}" destId="{F2E1DC73-1B68-417A-B5DA-D3263C641D05}" srcOrd="0" destOrd="0" presId="urn:microsoft.com/office/officeart/2005/8/layout/vList5"/>
    <dgm:cxn modelId="{E6BC4DEB-85D0-4CDD-9660-AEBA6F499C78}" type="presParOf" srcId="{0B26FF0E-99A1-4324-A5D2-B9D2E4DA0B5B}" destId="{4DA1D208-DC6C-4DEB-9998-072F1849786C}"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F2EE8A72-3784-4EF0-886F-6693A99ABFCC}"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D1FFC1A8-7A8C-4DF5-9803-6CC2C1D2D511}">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Equitable share and grants</a:t>
          </a:r>
          <a:endParaRPr lang="en-ZA" dirty="0"/>
        </a:p>
      </dgm:t>
    </dgm:pt>
    <dgm:pt modelId="{ED6C3C7A-9685-477E-ACE7-CC32BA088EDE}" type="parTrans" cxnId="{E6645020-7FCE-474B-9685-0EF0792BD56B}">
      <dgm:prSet/>
      <dgm:spPr/>
      <dgm:t>
        <a:bodyPr/>
        <a:lstStyle/>
        <a:p>
          <a:endParaRPr lang="en-ZA"/>
        </a:p>
      </dgm:t>
    </dgm:pt>
    <dgm:pt modelId="{F44F7872-D72E-409C-ABF3-BECC13089C7A}" type="sibTrans" cxnId="{E6645020-7FCE-474B-9685-0EF0792BD56B}">
      <dgm:prSet/>
      <dgm:spPr/>
      <dgm:t>
        <a:bodyPr/>
        <a:lstStyle/>
        <a:p>
          <a:endParaRPr lang="en-ZA"/>
        </a:p>
      </dgm:t>
    </dgm:pt>
    <dgm:pt modelId="{A827FA4C-240B-46F5-93A8-C6DE51E4C832}">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Scope to improve fiscal effort, even though fiscal capacity its limited</a:t>
          </a:r>
        </a:p>
      </dgm:t>
    </dgm:pt>
    <dgm:pt modelId="{D1E05EA0-75CB-40BE-B996-AF7C3D42B80F}" type="parTrans" cxnId="{3161BD26-F1D4-4444-95B0-6B3FE5F1E461}">
      <dgm:prSet/>
      <dgm:spPr/>
      <dgm:t>
        <a:bodyPr/>
        <a:lstStyle/>
        <a:p>
          <a:endParaRPr lang="en-ZA"/>
        </a:p>
      </dgm:t>
    </dgm:pt>
    <dgm:pt modelId="{1B97DD5C-6F21-4E63-A4B8-297655F25F1E}" type="sibTrans" cxnId="{3161BD26-F1D4-4444-95B0-6B3FE5F1E461}">
      <dgm:prSet/>
      <dgm:spPr/>
      <dgm:t>
        <a:bodyPr/>
        <a:lstStyle/>
        <a:p>
          <a:endParaRPr lang="en-ZA"/>
        </a:p>
      </dgm:t>
    </dgm:pt>
    <dgm:pt modelId="{B6165A06-6D45-4EED-9C03-B4648A4DDB12}">
      <dgm:prSet/>
      <dgm:spPr/>
      <dgm:t>
        <a:bodyPr/>
        <a:lstStyle/>
        <a:p>
          <a:pPr rtl="0"/>
          <a:endParaRPr lang="en-ZA" dirty="0"/>
        </a:p>
      </dgm:t>
    </dgm:pt>
    <dgm:pt modelId="{CE04B1DE-C5AD-4E00-BA19-BDE700F369C3}" type="sibTrans" cxnId="{A4A744CC-2B75-4BF8-93BF-6DB3165949F5}">
      <dgm:prSet/>
      <dgm:spPr/>
      <dgm:t>
        <a:bodyPr/>
        <a:lstStyle/>
        <a:p>
          <a:endParaRPr lang="en-GB"/>
        </a:p>
      </dgm:t>
    </dgm:pt>
    <dgm:pt modelId="{0F42845B-ACF4-4D81-9059-FF2BA0FF462F}" type="parTrans" cxnId="{A4A744CC-2B75-4BF8-93BF-6DB3165949F5}">
      <dgm:prSet/>
      <dgm:spPr/>
      <dgm:t>
        <a:bodyPr/>
        <a:lstStyle/>
        <a:p>
          <a:endParaRPr lang="en-GB"/>
        </a:p>
      </dgm:t>
    </dgm:pt>
    <dgm:pt modelId="{518A7800-5D6A-489D-9093-0F5AF217242A}">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Own revenue challenges</a:t>
          </a:r>
          <a:endParaRPr lang="en-ZA" dirty="0"/>
        </a:p>
      </dgm:t>
    </dgm:pt>
    <dgm:pt modelId="{2C8D089D-C363-401E-84FD-9BB601A7FA87}" type="parTrans" cxnId="{77D45760-1963-462A-831A-64630CBB4471}">
      <dgm:prSet/>
      <dgm:spPr/>
      <dgm:t>
        <a:bodyPr/>
        <a:lstStyle/>
        <a:p>
          <a:endParaRPr lang="en-GB"/>
        </a:p>
      </dgm:t>
    </dgm:pt>
    <dgm:pt modelId="{560B75F2-684A-4429-97D1-8669C8BE1278}" type="sibTrans" cxnId="{77D45760-1963-462A-831A-64630CBB4471}">
      <dgm:prSet/>
      <dgm:spPr/>
      <dgm:t>
        <a:bodyPr/>
        <a:lstStyle/>
        <a:p>
          <a:endParaRPr lang="en-GB"/>
        </a:p>
      </dgm:t>
    </dgm:pt>
    <dgm:pt modelId="{0856D2AF-BD9B-46E1-8FCE-8502D0C7812C}">
      <dgm:prSet custT="1"/>
      <dgm:spPr/>
      <dgm:t>
        <a:bodyPr/>
        <a:lstStyle/>
        <a:p>
          <a:pPr rtl="0"/>
          <a:r>
            <a:rPr lang="en-ZA" sz="1400" dirty="0" smtClean="0"/>
            <a:t>Many rural municipalities (B4) do not charge non-poor households property rates and service charges</a:t>
          </a:r>
          <a:endParaRPr lang="en-ZA" sz="1400" dirty="0"/>
        </a:p>
      </dgm:t>
    </dgm:pt>
    <dgm:pt modelId="{A438941A-5B77-4819-A1A6-47108AEED90E}" type="parTrans" cxnId="{A9EA9A35-EF8B-4FE2-BDC8-24EFE21A6B3D}">
      <dgm:prSet/>
      <dgm:spPr/>
      <dgm:t>
        <a:bodyPr/>
        <a:lstStyle/>
        <a:p>
          <a:endParaRPr lang="en-GB"/>
        </a:p>
      </dgm:t>
    </dgm:pt>
    <dgm:pt modelId="{B8F4A08B-4669-4568-9592-8963856B9A68}" type="sibTrans" cxnId="{A9EA9A35-EF8B-4FE2-BDC8-24EFE21A6B3D}">
      <dgm:prSet/>
      <dgm:spPr/>
      <dgm:t>
        <a:bodyPr/>
        <a:lstStyle/>
        <a:p>
          <a:endParaRPr lang="en-GB"/>
        </a:p>
      </dgm:t>
    </dgm:pt>
    <dgm:pt modelId="{83309A5E-0D5F-443B-B504-C18BC26768B4}">
      <dgm:prSet custT="1"/>
      <dgm:spPr/>
      <dgm:t>
        <a:bodyPr/>
        <a:lstStyle/>
        <a:p>
          <a:pPr marL="114300" indent="-114300" defTabSz="622300" rtl="0">
            <a:lnSpc>
              <a:spcPct val="90000"/>
            </a:lnSpc>
            <a:spcBef>
              <a:spcPct val="0"/>
            </a:spcBef>
            <a:spcAft>
              <a:spcPct val="15000"/>
            </a:spcAft>
            <a:buNone/>
          </a:pPr>
          <a:r>
            <a:rPr lang="en-ZA" sz="1400" dirty="0" smtClean="0"/>
            <a:t>Problems with the allocation of functions and ensuring funds reach the municipality responsible for actual service delivery</a:t>
          </a:r>
          <a:endParaRPr lang="en-ZA" sz="1400" dirty="0"/>
        </a:p>
      </dgm:t>
    </dgm:pt>
    <dgm:pt modelId="{B10211D0-62EE-44CD-866F-647C87268674}" type="parTrans" cxnId="{9470423A-E0DC-45E0-8EA2-892DD891F057}">
      <dgm:prSet/>
      <dgm:spPr/>
      <dgm:t>
        <a:bodyPr/>
        <a:lstStyle/>
        <a:p>
          <a:endParaRPr lang="en-GB"/>
        </a:p>
      </dgm:t>
    </dgm:pt>
    <dgm:pt modelId="{D51D30DD-F92A-45D4-A37E-3A0AAFB3A361}" type="sibTrans" cxnId="{9470423A-E0DC-45E0-8EA2-892DD891F057}">
      <dgm:prSet/>
      <dgm:spPr/>
      <dgm:t>
        <a:bodyPr/>
        <a:lstStyle/>
        <a:p>
          <a:endParaRPr lang="en-GB"/>
        </a:p>
      </dgm:t>
    </dgm:pt>
    <dgm:pt modelId="{2B74BDD1-49EE-4A72-8CF1-BDB3CAA83755}">
      <dgm:prSet custT="1"/>
      <dgm:spPr/>
      <dgm:t>
        <a:bodyPr/>
        <a:lstStyle/>
        <a:p>
          <a:pPr rtl="0"/>
          <a:r>
            <a:rPr lang="en-ZA" sz="1400" dirty="0" smtClean="0"/>
            <a:t>Property rates regime faces challenges in traditional land tenure areas due to:</a:t>
          </a:r>
          <a:endParaRPr lang="en-ZA" sz="1400" dirty="0"/>
        </a:p>
      </dgm:t>
    </dgm:pt>
    <dgm:pt modelId="{F7684405-6A5B-4D74-BE05-6B2A6417A923}" type="parTrans" cxnId="{5950D65F-C83E-44C3-8F14-6FA74F5C405D}">
      <dgm:prSet/>
      <dgm:spPr/>
      <dgm:t>
        <a:bodyPr/>
        <a:lstStyle/>
        <a:p>
          <a:endParaRPr lang="en-GB"/>
        </a:p>
      </dgm:t>
    </dgm:pt>
    <dgm:pt modelId="{E311D90D-EC2C-40D3-A2DA-222125B7368F}" type="sibTrans" cxnId="{5950D65F-C83E-44C3-8F14-6FA74F5C405D}">
      <dgm:prSet/>
      <dgm:spPr/>
      <dgm:t>
        <a:bodyPr/>
        <a:lstStyle/>
        <a:p>
          <a:endParaRPr lang="en-GB"/>
        </a:p>
      </dgm:t>
    </dgm:pt>
    <dgm:pt modelId="{4026A325-22EE-45EC-BF34-20F6F3680980}">
      <dgm:prSet custT="1"/>
      <dgm:spPr/>
      <dgm:t>
        <a:bodyPr/>
        <a:lstStyle/>
        <a:p>
          <a:pPr rtl="0"/>
          <a:r>
            <a:rPr lang="en-ZA" sz="1400" i="1" dirty="0" smtClean="0"/>
            <a:t>Unclear powers between government and traditional leaders</a:t>
          </a:r>
          <a:endParaRPr lang="en-ZA" sz="1400" i="1" dirty="0"/>
        </a:p>
      </dgm:t>
    </dgm:pt>
    <dgm:pt modelId="{4CCF8B5F-1B42-4157-AD0E-2A61FB66E43C}" type="parTrans" cxnId="{0C0DB500-3C8D-4417-A0DB-714D5E097154}">
      <dgm:prSet/>
      <dgm:spPr/>
      <dgm:t>
        <a:bodyPr/>
        <a:lstStyle/>
        <a:p>
          <a:endParaRPr lang="en-GB"/>
        </a:p>
      </dgm:t>
    </dgm:pt>
    <dgm:pt modelId="{FCFC0230-796B-4FA1-9C64-4394220EFE74}" type="sibTrans" cxnId="{0C0DB500-3C8D-4417-A0DB-714D5E097154}">
      <dgm:prSet/>
      <dgm:spPr/>
      <dgm:t>
        <a:bodyPr/>
        <a:lstStyle/>
        <a:p>
          <a:endParaRPr lang="en-GB"/>
        </a:p>
      </dgm:t>
    </dgm:pt>
    <dgm:pt modelId="{9651DF2A-6839-493E-AB63-AED83FA951F1}">
      <dgm:prSet custT="1"/>
      <dgm:spPr/>
      <dgm:t>
        <a:bodyPr/>
        <a:lstStyle/>
        <a:p>
          <a:pPr rtl="0"/>
          <a:r>
            <a:rPr lang="en-ZA" sz="1400" i="1" dirty="0" smtClean="0"/>
            <a:t>A weak social contract between the municipality and communities</a:t>
          </a:r>
          <a:endParaRPr lang="en-ZA" sz="1400" i="1" dirty="0"/>
        </a:p>
      </dgm:t>
    </dgm:pt>
    <dgm:pt modelId="{423A9936-B271-428F-8C66-11F0440F5F9F}" type="parTrans" cxnId="{408FD2BF-0C51-411C-B0BC-96C8D2E9BEF6}">
      <dgm:prSet/>
      <dgm:spPr/>
      <dgm:t>
        <a:bodyPr/>
        <a:lstStyle/>
        <a:p>
          <a:endParaRPr lang="en-GB"/>
        </a:p>
      </dgm:t>
    </dgm:pt>
    <dgm:pt modelId="{60AFA622-3815-4659-A6E7-B9B4221A6F31}" type="sibTrans" cxnId="{408FD2BF-0C51-411C-B0BC-96C8D2E9BEF6}">
      <dgm:prSet/>
      <dgm:spPr/>
      <dgm:t>
        <a:bodyPr/>
        <a:lstStyle/>
        <a:p>
          <a:endParaRPr lang="en-GB"/>
        </a:p>
      </dgm:t>
    </dgm:pt>
    <dgm:pt modelId="{FC9CA896-6FDF-4EFC-B939-375D7E745F5C}">
      <dgm:prSet custT="1"/>
      <dgm:spPr/>
      <dgm:t>
        <a:bodyPr/>
        <a:lstStyle/>
        <a:p>
          <a:pPr rtl="0"/>
          <a:r>
            <a:rPr lang="en-ZA" sz="1400" i="1" dirty="0" smtClean="0"/>
            <a:t>A poor understanding of value-based property taxes</a:t>
          </a:r>
          <a:endParaRPr lang="en-ZA" sz="1400" i="1" dirty="0"/>
        </a:p>
      </dgm:t>
    </dgm:pt>
    <dgm:pt modelId="{5CC2CE4C-9EDB-47B5-B98A-C34D5AB24EC0}" type="parTrans" cxnId="{F7BAE400-22A1-4048-B2A8-025A5D7FECF4}">
      <dgm:prSet/>
      <dgm:spPr/>
      <dgm:t>
        <a:bodyPr/>
        <a:lstStyle/>
        <a:p>
          <a:endParaRPr lang="en-GB"/>
        </a:p>
      </dgm:t>
    </dgm:pt>
    <dgm:pt modelId="{6D44A7BF-C9AB-4750-A821-18F8A87E4B7A}" type="sibTrans" cxnId="{F7BAE400-22A1-4048-B2A8-025A5D7FECF4}">
      <dgm:prSet/>
      <dgm:spPr/>
      <dgm:t>
        <a:bodyPr/>
        <a:lstStyle/>
        <a:p>
          <a:endParaRPr lang="en-GB"/>
        </a:p>
      </dgm:t>
    </dgm:pt>
    <dgm:pt modelId="{89F75B55-5FC6-4F61-ADF9-F5C3B4B67794}">
      <dgm:prSet custT="1"/>
      <dgm:spPr/>
      <dgm:t>
        <a:bodyPr/>
        <a:lstStyle/>
        <a:p>
          <a:pPr marL="114300" indent="-114300" defTabSz="622300" rtl="0">
            <a:lnSpc>
              <a:spcPct val="90000"/>
            </a:lnSpc>
            <a:spcBef>
              <a:spcPct val="0"/>
            </a:spcBef>
            <a:spcAft>
              <a:spcPct val="15000"/>
            </a:spcAft>
            <a:buNone/>
          </a:pPr>
          <a:r>
            <a:rPr lang="en-ZA" sz="1400" dirty="0" smtClean="0"/>
            <a:t>Equitable share finances the provision of basic services and institutional capacity, while conditional grants address infrastructure for service delivery</a:t>
          </a:r>
          <a:endParaRPr lang="en-ZA" sz="1400" dirty="0"/>
        </a:p>
      </dgm:t>
    </dgm:pt>
    <dgm:pt modelId="{8E831623-9B78-4A37-928E-50ADA76FCC0C}" type="parTrans" cxnId="{CA76D42B-9808-48FB-BF71-F4928EFDB6A5}">
      <dgm:prSet/>
      <dgm:spPr/>
    </dgm:pt>
    <dgm:pt modelId="{3519337B-D098-425F-A02F-7E38D05EA2DD}" type="sibTrans" cxnId="{CA76D42B-9808-48FB-BF71-F4928EFDB6A5}">
      <dgm:prSet/>
      <dgm:spPr/>
    </dgm:pt>
    <dgm:pt modelId="{C9916955-7E4D-46E6-8408-57604755B3E4}">
      <dgm:prSet custT="1"/>
      <dgm:spPr/>
      <dgm:t>
        <a:bodyPr/>
        <a:lstStyle/>
        <a:p>
          <a:pPr marL="114300" indent="-114300" defTabSz="622300" rtl="0">
            <a:lnSpc>
              <a:spcPct val="90000"/>
            </a:lnSpc>
            <a:spcBef>
              <a:spcPct val="0"/>
            </a:spcBef>
            <a:spcAft>
              <a:spcPct val="15000"/>
            </a:spcAft>
            <a:buNone/>
          </a:pPr>
          <a:r>
            <a:rPr lang="en-ZA" sz="1400" dirty="0" smtClean="0"/>
            <a:t>Grant dependence of rural municipalities is high, due to limited fiscal capacity</a:t>
          </a:r>
          <a:endParaRPr lang="en-ZA" sz="1400" dirty="0"/>
        </a:p>
      </dgm:t>
    </dgm:pt>
    <dgm:pt modelId="{D45C5DC8-5194-4967-BC54-73DCF211E81D}" type="parTrans" cxnId="{408E2BB7-6DB5-4D14-9BBB-903FCE2BA9A9}">
      <dgm:prSet/>
      <dgm:spPr/>
    </dgm:pt>
    <dgm:pt modelId="{8F18D7FC-2FA4-4A7C-9AE5-CE1E782D4CC5}" type="sibTrans" cxnId="{408E2BB7-6DB5-4D14-9BBB-903FCE2BA9A9}">
      <dgm:prSet/>
      <dgm:spPr/>
    </dgm:pt>
    <dgm:pt modelId="{9147229B-5865-441B-9CA6-30822E773992}" type="pres">
      <dgm:prSet presAssocID="{F2EE8A72-3784-4EF0-886F-6693A99ABFCC}" presName="Name0" presStyleCnt="0">
        <dgm:presLayoutVars>
          <dgm:dir/>
          <dgm:animLvl val="lvl"/>
          <dgm:resizeHandles val="exact"/>
        </dgm:presLayoutVars>
      </dgm:prSet>
      <dgm:spPr/>
      <dgm:t>
        <a:bodyPr/>
        <a:lstStyle/>
        <a:p>
          <a:endParaRPr lang="en-ZA"/>
        </a:p>
      </dgm:t>
    </dgm:pt>
    <dgm:pt modelId="{2FAFEE37-E49A-45AE-A056-94CF9E419DB4}" type="pres">
      <dgm:prSet presAssocID="{D1FFC1A8-7A8C-4DF5-9803-6CC2C1D2D511}" presName="linNode" presStyleCnt="0"/>
      <dgm:spPr/>
    </dgm:pt>
    <dgm:pt modelId="{51D1FBA0-5777-41EA-A7A6-C628E650E095}" type="pres">
      <dgm:prSet presAssocID="{D1FFC1A8-7A8C-4DF5-9803-6CC2C1D2D511}" presName="parentText" presStyleLbl="node1" presStyleIdx="0" presStyleCnt="3" custScaleX="55308" custScaleY="36799" custLinFactNeighborX="-19" custLinFactNeighborY="-15739">
        <dgm:presLayoutVars>
          <dgm:chMax val="1"/>
          <dgm:bulletEnabled val="1"/>
        </dgm:presLayoutVars>
      </dgm:prSet>
      <dgm:spPr/>
      <dgm:t>
        <a:bodyPr/>
        <a:lstStyle/>
        <a:p>
          <a:endParaRPr lang="en-ZA"/>
        </a:p>
      </dgm:t>
    </dgm:pt>
    <dgm:pt modelId="{38B214AF-E287-4F11-B92E-4AD145CCC814}" type="pres">
      <dgm:prSet presAssocID="{D1FFC1A8-7A8C-4DF5-9803-6CC2C1D2D511}" presName="descendantText" presStyleLbl="alignAccFollowNode1" presStyleIdx="0" presStyleCnt="3" custScaleX="128531" custScaleY="45450" custLinFactNeighborY="-5533">
        <dgm:presLayoutVars>
          <dgm:bulletEnabled val="1"/>
        </dgm:presLayoutVars>
      </dgm:prSet>
      <dgm:spPr/>
      <dgm:t>
        <a:bodyPr/>
        <a:lstStyle/>
        <a:p>
          <a:endParaRPr lang="en-ZA"/>
        </a:p>
      </dgm:t>
    </dgm:pt>
    <dgm:pt modelId="{A1F34B9B-417B-41E5-93F8-4327EC27DFF3}" type="pres">
      <dgm:prSet presAssocID="{F44F7872-D72E-409C-ABF3-BECC13089C7A}" presName="sp" presStyleCnt="0"/>
      <dgm:spPr/>
    </dgm:pt>
    <dgm:pt modelId="{AE9FEACC-D31A-4F34-894B-8843828D8281}" type="pres">
      <dgm:prSet presAssocID="{A827FA4C-240B-46F5-93A8-C6DE51E4C832}" presName="linNode" presStyleCnt="0"/>
      <dgm:spPr/>
    </dgm:pt>
    <dgm:pt modelId="{136F6C4B-7C05-42C5-83EA-7BE8F522EC1F}" type="pres">
      <dgm:prSet presAssocID="{A827FA4C-240B-46F5-93A8-C6DE51E4C832}" presName="parentText" presStyleLbl="node1" presStyleIdx="1" presStyleCnt="3" custScaleX="55308" custScaleY="83213" custLinFactNeighborX="-19" custLinFactNeighborY="-1209">
        <dgm:presLayoutVars>
          <dgm:chMax val="1"/>
          <dgm:bulletEnabled val="1"/>
        </dgm:presLayoutVars>
      </dgm:prSet>
      <dgm:spPr/>
      <dgm:t>
        <a:bodyPr/>
        <a:lstStyle/>
        <a:p>
          <a:endParaRPr lang="en-ZA"/>
        </a:p>
      </dgm:t>
    </dgm:pt>
    <dgm:pt modelId="{D1863E7D-65A0-4995-A3B0-4BB1BEA324AF}" type="pres">
      <dgm:prSet presAssocID="{A827FA4C-240B-46F5-93A8-C6DE51E4C832}" presName="descendantText" presStyleLbl="alignAccFollowNode1" presStyleIdx="1" presStyleCnt="3" custScaleX="128531" custScaleY="103557" custLinFactNeighborX="35" custLinFactNeighborY="-2741">
        <dgm:presLayoutVars>
          <dgm:bulletEnabled val="1"/>
        </dgm:presLayoutVars>
      </dgm:prSet>
      <dgm:spPr/>
      <dgm:t>
        <a:bodyPr/>
        <a:lstStyle/>
        <a:p>
          <a:endParaRPr lang="en-ZA"/>
        </a:p>
      </dgm:t>
    </dgm:pt>
    <dgm:pt modelId="{7E170F02-413A-4B4A-BF2D-CC49CD3CBA11}" type="pres">
      <dgm:prSet presAssocID="{1B97DD5C-6F21-4E63-A4B8-297655F25F1E}" presName="sp" presStyleCnt="0"/>
      <dgm:spPr/>
    </dgm:pt>
    <dgm:pt modelId="{0B26FF0E-99A1-4324-A5D2-B9D2E4DA0B5B}" type="pres">
      <dgm:prSet presAssocID="{518A7800-5D6A-489D-9093-0F5AF217242A}" presName="linNode" presStyleCnt="0"/>
      <dgm:spPr/>
    </dgm:pt>
    <dgm:pt modelId="{F2E1DC73-1B68-417A-B5DA-D3263C641D05}" type="pres">
      <dgm:prSet presAssocID="{518A7800-5D6A-489D-9093-0F5AF217242A}" presName="parentText" presStyleLbl="node1" presStyleIdx="2" presStyleCnt="3" custScaleX="55308" custScaleY="47372" custLinFactNeighborX="-19" custLinFactNeighborY="23">
        <dgm:presLayoutVars>
          <dgm:chMax val="1"/>
          <dgm:bulletEnabled val="1"/>
        </dgm:presLayoutVars>
      </dgm:prSet>
      <dgm:spPr/>
      <dgm:t>
        <a:bodyPr/>
        <a:lstStyle/>
        <a:p>
          <a:endParaRPr lang="en-GB"/>
        </a:p>
      </dgm:t>
    </dgm:pt>
    <dgm:pt modelId="{4DA1D208-DC6C-4DEB-9998-072F1849786C}" type="pres">
      <dgm:prSet presAssocID="{518A7800-5D6A-489D-9093-0F5AF217242A}" presName="descendantText" presStyleLbl="alignAccFollowNode1" presStyleIdx="2" presStyleCnt="3" custScaleX="128531" custScaleY="60807" custLinFactNeighborY="3980">
        <dgm:presLayoutVars>
          <dgm:bulletEnabled val="1"/>
        </dgm:presLayoutVars>
      </dgm:prSet>
      <dgm:spPr/>
      <dgm:t>
        <a:bodyPr/>
        <a:lstStyle/>
        <a:p>
          <a:endParaRPr lang="en-GB"/>
        </a:p>
      </dgm:t>
    </dgm:pt>
  </dgm:ptLst>
  <dgm:cxnLst>
    <dgm:cxn modelId="{03C0DCCA-64DE-4FD6-BF61-8A65CD9A4E43}" type="presOf" srcId="{89F75B55-5FC6-4F61-ADF9-F5C3B4B67794}" destId="{38B214AF-E287-4F11-B92E-4AD145CCC814}" srcOrd="0" destOrd="0" presId="urn:microsoft.com/office/officeart/2005/8/layout/vList5"/>
    <dgm:cxn modelId="{9F18821F-EF3D-4FC9-9DEE-58069DDAF660}" type="presOf" srcId="{FC9CA896-6FDF-4EFC-B939-375D7E745F5C}" destId="{4DA1D208-DC6C-4DEB-9998-072F1849786C}" srcOrd="0" destOrd="4" presId="urn:microsoft.com/office/officeart/2005/8/layout/vList5"/>
    <dgm:cxn modelId="{77D45760-1963-462A-831A-64630CBB4471}" srcId="{F2EE8A72-3784-4EF0-886F-6693A99ABFCC}" destId="{518A7800-5D6A-489D-9093-0F5AF217242A}" srcOrd="2" destOrd="0" parTransId="{2C8D089D-C363-401E-84FD-9BB601A7FA87}" sibTransId="{560B75F2-684A-4429-97D1-8669C8BE1278}"/>
    <dgm:cxn modelId="{1CD2E158-A5B1-4906-9745-348D1C1AAB81}" type="presOf" srcId="{2B74BDD1-49EE-4A72-8CF1-BDB3CAA83755}" destId="{4DA1D208-DC6C-4DEB-9998-072F1849786C}" srcOrd="0" destOrd="1" presId="urn:microsoft.com/office/officeart/2005/8/layout/vList5"/>
    <dgm:cxn modelId="{408E2BB7-6DB5-4D14-9BBB-903FCE2BA9A9}" srcId="{D1FFC1A8-7A8C-4DF5-9803-6CC2C1D2D511}" destId="{C9916955-7E4D-46E6-8408-57604755B3E4}" srcOrd="1" destOrd="0" parTransId="{D45C5DC8-5194-4967-BC54-73DCF211E81D}" sibTransId="{8F18D7FC-2FA4-4A7C-9AE5-CE1E782D4CC5}"/>
    <dgm:cxn modelId="{D486AA36-7CF4-45C9-B6FE-EFB105B3AE3E}" type="presOf" srcId="{F2EE8A72-3784-4EF0-886F-6693A99ABFCC}" destId="{9147229B-5865-441B-9CA6-30822E773992}" srcOrd="0" destOrd="0" presId="urn:microsoft.com/office/officeart/2005/8/layout/vList5"/>
    <dgm:cxn modelId="{5950D65F-C83E-44C3-8F14-6FA74F5C405D}" srcId="{518A7800-5D6A-489D-9093-0F5AF217242A}" destId="{2B74BDD1-49EE-4A72-8CF1-BDB3CAA83755}" srcOrd="1" destOrd="0" parTransId="{F7684405-6A5B-4D74-BE05-6B2A6417A923}" sibTransId="{E311D90D-EC2C-40D3-A2DA-222125B7368F}"/>
    <dgm:cxn modelId="{365BEB7D-21EF-43D6-B0F3-86A7B6453424}" type="presOf" srcId="{C9916955-7E4D-46E6-8408-57604755B3E4}" destId="{38B214AF-E287-4F11-B92E-4AD145CCC814}" srcOrd="0" destOrd="1" presId="urn:microsoft.com/office/officeart/2005/8/layout/vList5"/>
    <dgm:cxn modelId="{CA76D42B-9808-48FB-BF71-F4928EFDB6A5}" srcId="{D1FFC1A8-7A8C-4DF5-9803-6CC2C1D2D511}" destId="{89F75B55-5FC6-4F61-ADF9-F5C3B4B67794}" srcOrd="0" destOrd="0" parTransId="{8E831623-9B78-4A37-928E-50ADA76FCC0C}" sibTransId="{3519337B-D098-425F-A02F-7E38D05EA2DD}"/>
    <dgm:cxn modelId="{93284706-FDEC-4F8A-BA1F-5D836F42FA24}" type="presOf" srcId="{4026A325-22EE-45EC-BF34-20F6F3680980}" destId="{4DA1D208-DC6C-4DEB-9998-072F1849786C}" srcOrd="0" destOrd="2" presId="urn:microsoft.com/office/officeart/2005/8/layout/vList5"/>
    <dgm:cxn modelId="{9470423A-E0DC-45E0-8EA2-892DD891F057}" srcId="{D1FFC1A8-7A8C-4DF5-9803-6CC2C1D2D511}" destId="{83309A5E-0D5F-443B-B504-C18BC26768B4}" srcOrd="2" destOrd="0" parTransId="{B10211D0-62EE-44CD-866F-647C87268674}" sibTransId="{D51D30DD-F92A-45D4-A37E-3A0AAFB3A361}"/>
    <dgm:cxn modelId="{C607E868-7ACB-4B28-A76C-47A3275F5767}" type="presOf" srcId="{D1FFC1A8-7A8C-4DF5-9803-6CC2C1D2D511}" destId="{51D1FBA0-5777-41EA-A7A6-C628E650E095}" srcOrd="0" destOrd="0" presId="urn:microsoft.com/office/officeart/2005/8/layout/vList5"/>
    <dgm:cxn modelId="{A9EA9A35-EF8B-4FE2-BDC8-24EFE21A6B3D}" srcId="{518A7800-5D6A-489D-9093-0F5AF217242A}" destId="{0856D2AF-BD9B-46E1-8FCE-8502D0C7812C}" srcOrd="0" destOrd="0" parTransId="{A438941A-5B77-4819-A1A6-47108AEED90E}" sibTransId="{B8F4A08B-4669-4568-9592-8963856B9A68}"/>
    <dgm:cxn modelId="{0C0DB500-3C8D-4417-A0DB-714D5E097154}" srcId="{2B74BDD1-49EE-4A72-8CF1-BDB3CAA83755}" destId="{4026A325-22EE-45EC-BF34-20F6F3680980}" srcOrd="0" destOrd="0" parTransId="{4CCF8B5F-1B42-4157-AD0E-2A61FB66E43C}" sibTransId="{FCFC0230-796B-4FA1-9C64-4394220EFE74}"/>
    <dgm:cxn modelId="{6FD100E1-27CE-451D-B528-E32804097CEE}" type="presOf" srcId="{A827FA4C-240B-46F5-93A8-C6DE51E4C832}" destId="{136F6C4B-7C05-42C5-83EA-7BE8F522EC1F}" srcOrd="0" destOrd="0" presId="urn:microsoft.com/office/officeart/2005/8/layout/vList5"/>
    <dgm:cxn modelId="{C74F65E6-BDEB-4937-97FC-CD299054BB42}" type="presOf" srcId="{83309A5E-0D5F-443B-B504-C18BC26768B4}" destId="{38B214AF-E287-4F11-B92E-4AD145CCC814}" srcOrd="0" destOrd="2" presId="urn:microsoft.com/office/officeart/2005/8/layout/vList5"/>
    <dgm:cxn modelId="{408FD2BF-0C51-411C-B0BC-96C8D2E9BEF6}" srcId="{2B74BDD1-49EE-4A72-8CF1-BDB3CAA83755}" destId="{9651DF2A-6839-493E-AB63-AED83FA951F1}" srcOrd="1" destOrd="0" parTransId="{423A9936-B271-428F-8C66-11F0440F5F9F}" sibTransId="{60AFA622-3815-4659-A6E7-B9B4221A6F31}"/>
    <dgm:cxn modelId="{226E4FC5-70DF-45F2-93F2-065D714F5EF9}" type="presOf" srcId="{9651DF2A-6839-493E-AB63-AED83FA951F1}" destId="{4DA1D208-DC6C-4DEB-9998-072F1849786C}" srcOrd="0" destOrd="3" presId="urn:microsoft.com/office/officeart/2005/8/layout/vList5"/>
    <dgm:cxn modelId="{F7BAE400-22A1-4048-B2A8-025A5D7FECF4}" srcId="{2B74BDD1-49EE-4A72-8CF1-BDB3CAA83755}" destId="{FC9CA896-6FDF-4EFC-B939-375D7E745F5C}" srcOrd="2" destOrd="0" parTransId="{5CC2CE4C-9EDB-47B5-B98A-C34D5AB24EC0}" sibTransId="{6D44A7BF-C9AB-4750-A821-18F8A87E4B7A}"/>
    <dgm:cxn modelId="{6B59801A-0D96-4792-ADE8-A5705E1FB08B}" type="presOf" srcId="{0856D2AF-BD9B-46E1-8FCE-8502D0C7812C}" destId="{4DA1D208-DC6C-4DEB-9998-072F1849786C}" srcOrd="0" destOrd="0" presId="urn:microsoft.com/office/officeart/2005/8/layout/vList5"/>
    <dgm:cxn modelId="{55316777-D14D-4D42-B81F-A5D52F81C6A1}" type="presOf" srcId="{B6165A06-6D45-4EED-9C03-B4648A4DDB12}" destId="{D1863E7D-65A0-4995-A3B0-4BB1BEA324AF}" srcOrd="0" destOrd="0" presId="urn:microsoft.com/office/officeart/2005/8/layout/vList5"/>
    <dgm:cxn modelId="{3161BD26-F1D4-4444-95B0-6B3FE5F1E461}" srcId="{F2EE8A72-3784-4EF0-886F-6693A99ABFCC}" destId="{A827FA4C-240B-46F5-93A8-C6DE51E4C832}" srcOrd="1" destOrd="0" parTransId="{D1E05EA0-75CB-40BE-B996-AF7C3D42B80F}" sibTransId="{1B97DD5C-6F21-4E63-A4B8-297655F25F1E}"/>
    <dgm:cxn modelId="{3A1849C7-B955-46EA-96AE-F0840132D24C}" type="presOf" srcId="{518A7800-5D6A-489D-9093-0F5AF217242A}" destId="{F2E1DC73-1B68-417A-B5DA-D3263C641D05}" srcOrd="0" destOrd="0" presId="urn:microsoft.com/office/officeart/2005/8/layout/vList5"/>
    <dgm:cxn modelId="{A4A744CC-2B75-4BF8-93BF-6DB3165949F5}" srcId="{A827FA4C-240B-46F5-93A8-C6DE51E4C832}" destId="{B6165A06-6D45-4EED-9C03-B4648A4DDB12}" srcOrd="0" destOrd="0" parTransId="{0F42845B-ACF4-4D81-9059-FF2BA0FF462F}" sibTransId="{CE04B1DE-C5AD-4E00-BA19-BDE700F369C3}"/>
    <dgm:cxn modelId="{E6645020-7FCE-474B-9685-0EF0792BD56B}" srcId="{F2EE8A72-3784-4EF0-886F-6693A99ABFCC}" destId="{D1FFC1A8-7A8C-4DF5-9803-6CC2C1D2D511}" srcOrd="0" destOrd="0" parTransId="{ED6C3C7A-9685-477E-ACE7-CC32BA088EDE}" sibTransId="{F44F7872-D72E-409C-ABF3-BECC13089C7A}"/>
    <dgm:cxn modelId="{630F189E-E358-4B41-85C7-89F83E7129E5}" type="presParOf" srcId="{9147229B-5865-441B-9CA6-30822E773992}" destId="{2FAFEE37-E49A-45AE-A056-94CF9E419DB4}" srcOrd="0" destOrd="0" presId="urn:microsoft.com/office/officeart/2005/8/layout/vList5"/>
    <dgm:cxn modelId="{27E9787D-47B8-461B-B81C-F15913C80B53}" type="presParOf" srcId="{2FAFEE37-E49A-45AE-A056-94CF9E419DB4}" destId="{51D1FBA0-5777-41EA-A7A6-C628E650E095}" srcOrd="0" destOrd="0" presId="urn:microsoft.com/office/officeart/2005/8/layout/vList5"/>
    <dgm:cxn modelId="{97727362-F036-423B-8B1B-C9101691867A}" type="presParOf" srcId="{2FAFEE37-E49A-45AE-A056-94CF9E419DB4}" destId="{38B214AF-E287-4F11-B92E-4AD145CCC814}" srcOrd="1" destOrd="0" presId="urn:microsoft.com/office/officeart/2005/8/layout/vList5"/>
    <dgm:cxn modelId="{C2DFA1E3-ADBB-408A-ACBB-5A8ED941EB20}" type="presParOf" srcId="{9147229B-5865-441B-9CA6-30822E773992}" destId="{A1F34B9B-417B-41E5-93F8-4327EC27DFF3}" srcOrd="1" destOrd="0" presId="urn:microsoft.com/office/officeart/2005/8/layout/vList5"/>
    <dgm:cxn modelId="{986060F3-366B-4F7E-A6CC-9A9CED9E81A0}" type="presParOf" srcId="{9147229B-5865-441B-9CA6-30822E773992}" destId="{AE9FEACC-D31A-4F34-894B-8843828D8281}" srcOrd="2" destOrd="0" presId="urn:microsoft.com/office/officeart/2005/8/layout/vList5"/>
    <dgm:cxn modelId="{AF419703-FFAC-4C48-B5E2-422193DA2487}" type="presParOf" srcId="{AE9FEACC-D31A-4F34-894B-8843828D8281}" destId="{136F6C4B-7C05-42C5-83EA-7BE8F522EC1F}" srcOrd="0" destOrd="0" presId="urn:microsoft.com/office/officeart/2005/8/layout/vList5"/>
    <dgm:cxn modelId="{95173E07-DFFB-4D42-8212-D21F384EF44F}" type="presParOf" srcId="{AE9FEACC-D31A-4F34-894B-8843828D8281}" destId="{D1863E7D-65A0-4995-A3B0-4BB1BEA324AF}" srcOrd="1" destOrd="0" presId="urn:microsoft.com/office/officeart/2005/8/layout/vList5"/>
    <dgm:cxn modelId="{BC966080-B6B6-4EB5-A64C-AB8B1B90A89C}" type="presParOf" srcId="{9147229B-5865-441B-9CA6-30822E773992}" destId="{7E170F02-413A-4B4A-BF2D-CC49CD3CBA11}" srcOrd="3" destOrd="0" presId="urn:microsoft.com/office/officeart/2005/8/layout/vList5"/>
    <dgm:cxn modelId="{857CD321-9051-4423-B529-327AED0A1FFA}" type="presParOf" srcId="{9147229B-5865-441B-9CA6-30822E773992}" destId="{0B26FF0E-99A1-4324-A5D2-B9D2E4DA0B5B}" srcOrd="4" destOrd="0" presId="urn:microsoft.com/office/officeart/2005/8/layout/vList5"/>
    <dgm:cxn modelId="{5E065996-9EF7-4297-8148-4C4074B0250F}" type="presParOf" srcId="{0B26FF0E-99A1-4324-A5D2-B9D2E4DA0B5B}" destId="{F2E1DC73-1B68-417A-B5DA-D3263C641D05}" srcOrd="0" destOrd="0" presId="urn:microsoft.com/office/officeart/2005/8/layout/vList5"/>
    <dgm:cxn modelId="{71DF5B98-08F7-407D-9810-103462232425}" type="presParOf" srcId="{0B26FF0E-99A1-4324-A5D2-B9D2E4DA0B5B}" destId="{4DA1D208-DC6C-4DEB-9998-072F1849786C}"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F2EE8A72-3784-4EF0-886F-6693A99ABFCC}"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BE348E80-ED3F-4977-B097-1E071E3E50DA}">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Urbanisation trends</a:t>
          </a:r>
          <a:endParaRPr lang="en-ZA" dirty="0"/>
        </a:p>
      </dgm:t>
    </dgm:pt>
    <dgm:pt modelId="{9518219C-7B01-4950-BD34-161DAB7E6A0D}" type="parTrans" cxnId="{95B5BCB4-E40E-4088-A24C-84D0559D8227}">
      <dgm:prSet/>
      <dgm:spPr/>
      <dgm:t>
        <a:bodyPr/>
        <a:lstStyle/>
        <a:p>
          <a:endParaRPr lang="en-ZA"/>
        </a:p>
      </dgm:t>
    </dgm:pt>
    <dgm:pt modelId="{4FF7FA1E-3A4F-471C-AE80-082318B33C24}" type="sibTrans" cxnId="{95B5BCB4-E40E-4088-A24C-84D0559D8227}">
      <dgm:prSet/>
      <dgm:spPr/>
      <dgm:t>
        <a:bodyPr/>
        <a:lstStyle/>
        <a:p>
          <a:endParaRPr lang="en-ZA"/>
        </a:p>
      </dgm:t>
    </dgm:pt>
    <dgm:pt modelId="{51A87247-9352-4356-A934-B1F0A629018C}">
      <dgm:prSet/>
      <dgm:spPr/>
      <dgm:t>
        <a:bodyPr/>
        <a:lstStyle/>
        <a:p>
          <a:pPr rtl="0"/>
          <a:r>
            <a:rPr lang="en-ZA" dirty="0" smtClean="0"/>
            <a:t>Driven by both rural-urban migration and organic growth</a:t>
          </a:r>
          <a:endParaRPr lang="en-ZA" dirty="0"/>
        </a:p>
      </dgm:t>
    </dgm:pt>
    <dgm:pt modelId="{9BFB321F-2CA5-4F39-A15C-A77B064D061E}" type="parTrans" cxnId="{DAF9440A-AB61-4DF0-BA97-446BAAAA397D}">
      <dgm:prSet/>
      <dgm:spPr/>
      <dgm:t>
        <a:bodyPr/>
        <a:lstStyle/>
        <a:p>
          <a:endParaRPr lang="en-ZA"/>
        </a:p>
      </dgm:t>
    </dgm:pt>
    <dgm:pt modelId="{A88D2F94-D031-4A10-A403-06FA20DCB69C}" type="sibTrans" cxnId="{DAF9440A-AB61-4DF0-BA97-446BAAAA397D}">
      <dgm:prSet/>
      <dgm:spPr/>
      <dgm:t>
        <a:bodyPr/>
        <a:lstStyle/>
        <a:p>
          <a:endParaRPr lang="en-ZA"/>
        </a:p>
      </dgm:t>
    </dgm:pt>
    <dgm:pt modelId="{8D80052E-6188-4A8B-91BF-E04FDACBF2EB}">
      <dgm:prSet/>
      <dgm:spPr/>
      <dgm:t>
        <a:bodyPr/>
        <a:lstStyle/>
        <a:p>
          <a:pPr rtl="0"/>
          <a:r>
            <a:rPr lang="en-ZA" dirty="0" smtClean="0"/>
            <a:t>By 2030, an estimated 71% of South Africans will live in cities</a:t>
          </a:r>
          <a:endParaRPr lang="en-ZA" dirty="0"/>
        </a:p>
      </dgm:t>
    </dgm:pt>
    <dgm:pt modelId="{CADE62D6-A2FD-4055-9324-464393EA72C3}" type="parTrans" cxnId="{74DF10DC-C613-42A5-96A2-2B0D9A7EF6B8}">
      <dgm:prSet/>
      <dgm:spPr/>
      <dgm:t>
        <a:bodyPr/>
        <a:lstStyle/>
        <a:p>
          <a:endParaRPr lang="en-GB"/>
        </a:p>
      </dgm:t>
    </dgm:pt>
    <dgm:pt modelId="{1BB7735B-9CBC-4885-968A-D9CB2A46D9CF}" type="sibTrans" cxnId="{74DF10DC-C613-42A5-96A2-2B0D9A7EF6B8}">
      <dgm:prSet/>
      <dgm:spPr/>
      <dgm:t>
        <a:bodyPr/>
        <a:lstStyle/>
        <a:p>
          <a:endParaRPr lang="en-GB"/>
        </a:p>
      </dgm:t>
    </dgm:pt>
    <dgm:pt modelId="{FCCF9336-AF15-459E-A51F-0C9CFDBDF107}">
      <dgm:prSet/>
      <dgm:spPr/>
      <dgm:t>
        <a:bodyPr/>
        <a:lstStyle/>
        <a:p>
          <a:pPr rtl="0"/>
          <a:r>
            <a:rPr lang="en-ZA" dirty="0" smtClean="0"/>
            <a:t>This is an increase of 7.8 million people compared to 2007</a:t>
          </a:r>
          <a:endParaRPr lang="en-ZA" dirty="0"/>
        </a:p>
      </dgm:t>
    </dgm:pt>
    <dgm:pt modelId="{ACD4F0B3-6279-49AC-8A77-732C312EA13B}" type="parTrans" cxnId="{AA1F882C-826D-45AD-A7BC-D41FB226AC1D}">
      <dgm:prSet/>
      <dgm:spPr/>
      <dgm:t>
        <a:bodyPr/>
        <a:lstStyle/>
        <a:p>
          <a:endParaRPr lang="en-GB"/>
        </a:p>
      </dgm:t>
    </dgm:pt>
    <dgm:pt modelId="{DBC17813-863F-4D07-9488-7EAE0EDDFD85}" type="sibTrans" cxnId="{AA1F882C-826D-45AD-A7BC-D41FB226AC1D}">
      <dgm:prSet/>
      <dgm:spPr/>
      <dgm:t>
        <a:bodyPr/>
        <a:lstStyle/>
        <a:p>
          <a:endParaRPr lang="en-GB"/>
        </a:p>
      </dgm:t>
    </dgm:pt>
    <dgm:pt modelId="{959B2D10-7D08-4DDC-A65C-2EDD52B26421}">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Concentration of economic activity</a:t>
          </a:r>
          <a:endParaRPr lang="en-ZA" dirty="0"/>
        </a:p>
      </dgm:t>
    </dgm:pt>
    <dgm:pt modelId="{01873462-98FD-460F-8CF8-3B4288A1B8EB}" type="parTrans" cxnId="{9CC81DF4-ABAA-4969-A53B-397F63714B48}">
      <dgm:prSet/>
      <dgm:spPr/>
      <dgm:t>
        <a:bodyPr/>
        <a:lstStyle/>
        <a:p>
          <a:endParaRPr lang="en-GB"/>
        </a:p>
      </dgm:t>
    </dgm:pt>
    <dgm:pt modelId="{4C693CEA-C5FC-48D3-91F1-7DC373A14393}" type="sibTrans" cxnId="{9CC81DF4-ABAA-4969-A53B-397F63714B48}">
      <dgm:prSet/>
      <dgm:spPr/>
      <dgm:t>
        <a:bodyPr/>
        <a:lstStyle/>
        <a:p>
          <a:endParaRPr lang="en-GB"/>
        </a:p>
      </dgm:t>
    </dgm:pt>
    <dgm:pt modelId="{B8C88CFF-6A59-4BED-978A-AE7335463CC0}">
      <dgm:prSet/>
      <dgm:spPr/>
      <dgm:t>
        <a:bodyPr/>
        <a:lstStyle/>
        <a:p>
          <a:pPr rtl="0"/>
          <a:r>
            <a:rPr lang="en-ZA" dirty="0" smtClean="0"/>
            <a:t>80% of economic activity occurs in the country’s 27 largest cities</a:t>
          </a:r>
          <a:endParaRPr lang="en-ZA" dirty="0"/>
        </a:p>
      </dgm:t>
    </dgm:pt>
    <dgm:pt modelId="{BDC3EB65-59F9-4B1B-BA41-7B796DFD8444}" type="parTrans" cxnId="{E71C9F07-C734-4C73-8F78-4F2F657E44D1}">
      <dgm:prSet/>
      <dgm:spPr/>
      <dgm:t>
        <a:bodyPr/>
        <a:lstStyle/>
        <a:p>
          <a:endParaRPr lang="en-GB"/>
        </a:p>
      </dgm:t>
    </dgm:pt>
    <dgm:pt modelId="{E52D9365-BC52-4773-BE2B-1EDED283BF28}" type="sibTrans" cxnId="{E71C9F07-C734-4C73-8F78-4F2F657E44D1}">
      <dgm:prSet/>
      <dgm:spPr/>
      <dgm:t>
        <a:bodyPr/>
        <a:lstStyle/>
        <a:p>
          <a:endParaRPr lang="en-GB"/>
        </a:p>
      </dgm:t>
    </dgm:pt>
    <dgm:pt modelId="{2ADBECAB-0C14-433F-B7FA-14EDF46F93D8}">
      <dgm:prSet/>
      <dgm:spPr/>
      <dgm:t>
        <a:bodyPr/>
        <a:lstStyle/>
        <a:p>
          <a:pPr rtl="0"/>
          <a:r>
            <a:rPr lang="en-ZA" dirty="0" smtClean="0"/>
            <a:t>Economic growth is more rapid in cities, than the national average</a:t>
          </a:r>
          <a:endParaRPr lang="en-ZA" dirty="0"/>
        </a:p>
      </dgm:t>
    </dgm:pt>
    <dgm:pt modelId="{AC11F27C-4B0C-47C4-A7D7-E20D7CE26CFE}" type="parTrans" cxnId="{5436BF53-8734-4110-832E-BB112E144195}">
      <dgm:prSet/>
      <dgm:spPr/>
      <dgm:t>
        <a:bodyPr/>
        <a:lstStyle/>
        <a:p>
          <a:endParaRPr lang="en-GB"/>
        </a:p>
      </dgm:t>
    </dgm:pt>
    <dgm:pt modelId="{BB5348BB-769F-45D4-A894-1417BEB428BC}" type="sibTrans" cxnId="{5436BF53-8734-4110-832E-BB112E144195}">
      <dgm:prSet/>
      <dgm:spPr/>
      <dgm:t>
        <a:bodyPr/>
        <a:lstStyle/>
        <a:p>
          <a:endParaRPr lang="en-GB"/>
        </a:p>
      </dgm:t>
    </dgm:pt>
    <dgm:pt modelId="{9147229B-5865-441B-9CA6-30822E773992}" type="pres">
      <dgm:prSet presAssocID="{F2EE8A72-3784-4EF0-886F-6693A99ABFCC}" presName="Name0" presStyleCnt="0">
        <dgm:presLayoutVars>
          <dgm:dir/>
          <dgm:animLvl val="lvl"/>
          <dgm:resizeHandles val="exact"/>
        </dgm:presLayoutVars>
      </dgm:prSet>
      <dgm:spPr/>
      <dgm:t>
        <a:bodyPr/>
        <a:lstStyle/>
        <a:p>
          <a:endParaRPr lang="en-ZA"/>
        </a:p>
      </dgm:t>
    </dgm:pt>
    <dgm:pt modelId="{4FAB49D5-AA78-4D35-B5E7-31EBFFE7BA19}" type="pres">
      <dgm:prSet presAssocID="{BE348E80-ED3F-4977-B097-1E071E3E50DA}" presName="linNode" presStyleCnt="0"/>
      <dgm:spPr/>
    </dgm:pt>
    <dgm:pt modelId="{4A995D88-2977-4650-A43A-6895114FD625}" type="pres">
      <dgm:prSet presAssocID="{BE348E80-ED3F-4977-B097-1E071E3E50DA}" presName="parentText" presStyleLbl="node1" presStyleIdx="0" presStyleCnt="2" custScaleX="67929" custLinFactNeighborX="-6745">
        <dgm:presLayoutVars>
          <dgm:chMax val="1"/>
          <dgm:bulletEnabled val="1"/>
        </dgm:presLayoutVars>
      </dgm:prSet>
      <dgm:spPr/>
      <dgm:t>
        <a:bodyPr/>
        <a:lstStyle/>
        <a:p>
          <a:endParaRPr lang="en-ZA"/>
        </a:p>
      </dgm:t>
    </dgm:pt>
    <dgm:pt modelId="{BB441644-00C6-4724-906F-AA3142BC020F}" type="pres">
      <dgm:prSet presAssocID="{BE348E80-ED3F-4977-B097-1E071E3E50DA}" presName="descendantText" presStyleLbl="alignAccFollowNode1" presStyleIdx="0" presStyleCnt="2" custScaleX="128531" custScaleY="114193">
        <dgm:presLayoutVars>
          <dgm:bulletEnabled val="1"/>
        </dgm:presLayoutVars>
      </dgm:prSet>
      <dgm:spPr/>
      <dgm:t>
        <a:bodyPr/>
        <a:lstStyle/>
        <a:p>
          <a:endParaRPr lang="en-ZA"/>
        </a:p>
      </dgm:t>
    </dgm:pt>
    <dgm:pt modelId="{54EC706C-525D-47A8-9CC5-6F3FC5B2B12A}" type="pres">
      <dgm:prSet presAssocID="{4FF7FA1E-3A4F-471C-AE80-082318B33C24}" presName="sp" presStyleCnt="0"/>
      <dgm:spPr/>
    </dgm:pt>
    <dgm:pt modelId="{0A9EE20E-2A08-4B07-A894-C6E498083493}" type="pres">
      <dgm:prSet presAssocID="{959B2D10-7D08-4DDC-A65C-2EDD52B26421}" presName="linNode" presStyleCnt="0"/>
      <dgm:spPr/>
    </dgm:pt>
    <dgm:pt modelId="{BC2592DF-EA52-4C75-A74E-B1695B97EE6D}" type="pres">
      <dgm:prSet presAssocID="{959B2D10-7D08-4DDC-A65C-2EDD52B26421}" presName="parentText" presStyleLbl="node1" presStyleIdx="1" presStyleCnt="2" custScaleX="67929" custLinFactNeighborX="-6745">
        <dgm:presLayoutVars>
          <dgm:chMax val="1"/>
          <dgm:bulletEnabled val="1"/>
        </dgm:presLayoutVars>
      </dgm:prSet>
      <dgm:spPr/>
      <dgm:t>
        <a:bodyPr/>
        <a:lstStyle/>
        <a:p>
          <a:endParaRPr lang="en-GB"/>
        </a:p>
      </dgm:t>
    </dgm:pt>
    <dgm:pt modelId="{06D0C443-4834-49FE-A5C9-3C15E8AD54D8}" type="pres">
      <dgm:prSet presAssocID="{959B2D10-7D08-4DDC-A65C-2EDD52B26421}" presName="descendantText" presStyleLbl="alignAccFollowNode1" presStyleIdx="1" presStyleCnt="2" custScaleX="128531" custScaleY="114193">
        <dgm:presLayoutVars>
          <dgm:bulletEnabled val="1"/>
        </dgm:presLayoutVars>
      </dgm:prSet>
      <dgm:spPr/>
      <dgm:t>
        <a:bodyPr/>
        <a:lstStyle/>
        <a:p>
          <a:endParaRPr lang="en-GB"/>
        </a:p>
      </dgm:t>
    </dgm:pt>
  </dgm:ptLst>
  <dgm:cxnLst>
    <dgm:cxn modelId="{95B5BCB4-E40E-4088-A24C-84D0559D8227}" srcId="{F2EE8A72-3784-4EF0-886F-6693A99ABFCC}" destId="{BE348E80-ED3F-4977-B097-1E071E3E50DA}" srcOrd="0" destOrd="0" parTransId="{9518219C-7B01-4950-BD34-161DAB7E6A0D}" sibTransId="{4FF7FA1E-3A4F-471C-AE80-082318B33C24}"/>
    <dgm:cxn modelId="{E78528F5-1416-425C-961D-FBE5158CB7C8}" type="presOf" srcId="{959B2D10-7D08-4DDC-A65C-2EDD52B26421}" destId="{BC2592DF-EA52-4C75-A74E-B1695B97EE6D}" srcOrd="0" destOrd="0" presId="urn:microsoft.com/office/officeart/2005/8/layout/vList5"/>
    <dgm:cxn modelId="{74DF10DC-C613-42A5-96A2-2B0D9A7EF6B8}" srcId="{BE348E80-ED3F-4977-B097-1E071E3E50DA}" destId="{8D80052E-6188-4A8B-91BF-E04FDACBF2EB}" srcOrd="1" destOrd="0" parTransId="{CADE62D6-A2FD-4055-9324-464393EA72C3}" sibTransId="{1BB7735B-9CBC-4885-968A-D9CB2A46D9CF}"/>
    <dgm:cxn modelId="{B7B6E464-6499-4579-848C-22B174798E5B}" type="presOf" srcId="{51A87247-9352-4356-A934-B1F0A629018C}" destId="{BB441644-00C6-4724-906F-AA3142BC020F}" srcOrd="0" destOrd="0" presId="urn:microsoft.com/office/officeart/2005/8/layout/vList5"/>
    <dgm:cxn modelId="{1D3EDD46-0A3E-43C9-8864-FCBC36F1E52E}" type="presOf" srcId="{B8C88CFF-6A59-4BED-978A-AE7335463CC0}" destId="{06D0C443-4834-49FE-A5C9-3C15E8AD54D8}" srcOrd="0" destOrd="0" presId="urn:microsoft.com/office/officeart/2005/8/layout/vList5"/>
    <dgm:cxn modelId="{E71C9F07-C734-4C73-8F78-4F2F657E44D1}" srcId="{959B2D10-7D08-4DDC-A65C-2EDD52B26421}" destId="{B8C88CFF-6A59-4BED-978A-AE7335463CC0}" srcOrd="0" destOrd="0" parTransId="{BDC3EB65-59F9-4B1B-BA41-7B796DFD8444}" sibTransId="{E52D9365-BC52-4773-BE2B-1EDED283BF28}"/>
    <dgm:cxn modelId="{5436BF53-8734-4110-832E-BB112E144195}" srcId="{959B2D10-7D08-4DDC-A65C-2EDD52B26421}" destId="{2ADBECAB-0C14-433F-B7FA-14EDF46F93D8}" srcOrd="1" destOrd="0" parTransId="{AC11F27C-4B0C-47C4-A7D7-E20D7CE26CFE}" sibTransId="{BB5348BB-769F-45D4-A894-1417BEB428BC}"/>
    <dgm:cxn modelId="{AA1F882C-826D-45AD-A7BC-D41FB226AC1D}" srcId="{BE348E80-ED3F-4977-B097-1E071E3E50DA}" destId="{FCCF9336-AF15-459E-A51F-0C9CFDBDF107}" srcOrd="2" destOrd="0" parTransId="{ACD4F0B3-6279-49AC-8A77-732C312EA13B}" sibTransId="{DBC17813-863F-4D07-9488-7EAE0EDDFD85}"/>
    <dgm:cxn modelId="{0DDE2312-D92C-4A18-B3EB-D7425485AB3E}" type="presOf" srcId="{2ADBECAB-0C14-433F-B7FA-14EDF46F93D8}" destId="{06D0C443-4834-49FE-A5C9-3C15E8AD54D8}" srcOrd="0" destOrd="1" presId="urn:microsoft.com/office/officeart/2005/8/layout/vList5"/>
    <dgm:cxn modelId="{695519CA-D073-42EE-95D7-CBC70A714EB7}" type="presOf" srcId="{F2EE8A72-3784-4EF0-886F-6693A99ABFCC}" destId="{9147229B-5865-441B-9CA6-30822E773992}" srcOrd="0" destOrd="0" presId="urn:microsoft.com/office/officeart/2005/8/layout/vList5"/>
    <dgm:cxn modelId="{38139E2A-C6EA-411C-A944-3BE48E497E7E}" type="presOf" srcId="{BE348E80-ED3F-4977-B097-1E071E3E50DA}" destId="{4A995D88-2977-4650-A43A-6895114FD625}" srcOrd="0" destOrd="0" presId="urn:microsoft.com/office/officeart/2005/8/layout/vList5"/>
    <dgm:cxn modelId="{DAF9440A-AB61-4DF0-BA97-446BAAAA397D}" srcId="{BE348E80-ED3F-4977-B097-1E071E3E50DA}" destId="{51A87247-9352-4356-A934-B1F0A629018C}" srcOrd="0" destOrd="0" parTransId="{9BFB321F-2CA5-4F39-A15C-A77B064D061E}" sibTransId="{A88D2F94-D031-4A10-A403-06FA20DCB69C}"/>
    <dgm:cxn modelId="{9CC81DF4-ABAA-4969-A53B-397F63714B48}" srcId="{F2EE8A72-3784-4EF0-886F-6693A99ABFCC}" destId="{959B2D10-7D08-4DDC-A65C-2EDD52B26421}" srcOrd="1" destOrd="0" parTransId="{01873462-98FD-460F-8CF8-3B4288A1B8EB}" sibTransId="{4C693CEA-C5FC-48D3-91F1-7DC373A14393}"/>
    <dgm:cxn modelId="{EF4963F9-8B04-4650-ADCB-D98C51512AEF}" type="presOf" srcId="{FCCF9336-AF15-459E-A51F-0C9CFDBDF107}" destId="{BB441644-00C6-4724-906F-AA3142BC020F}" srcOrd="0" destOrd="2" presId="urn:microsoft.com/office/officeart/2005/8/layout/vList5"/>
    <dgm:cxn modelId="{72C90BD0-3F74-4CC8-8B87-CA2E66ED4CAA}" type="presOf" srcId="{8D80052E-6188-4A8B-91BF-E04FDACBF2EB}" destId="{BB441644-00C6-4724-906F-AA3142BC020F}" srcOrd="0" destOrd="1" presId="urn:microsoft.com/office/officeart/2005/8/layout/vList5"/>
    <dgm:cxn modelId="{DBAF9141-6727-4C91-BF97-AB8F71735853}" type="presParOf" srcId="{9147229B-5865-441B-9CA6-30822E773992}" destId="{4FAB49D5-AA78-4D35-B5E7-31EBFFE7BA19}" srcOrd="0" destOrd="0" presId="urn:microsoft.com/office/officeart/2005/8/layout/vList5"/>
    <dgm:cxn modelId="{4E14586D-9526-4301-A2E7-65F5E95B2D46}" type="presParOf" srcId="{4FAB49D5-AA78-4D35-B5E7-31EBFFE7BA19}" destId="{4A995D88-2977-4650-A43A-6895114FD625}" srcOrd="0" destOrd="0" presId="urn:microsoft.com/office/officeart/2005/8/layout/vList5"/>
    <dgm:cxn modelId="{E8C15C4D-F8E4-4482-9B35-33C4C545D898}" type="presParOf" srcId="{4FAB49D5-AA78-4D35-B5E7-31EBFFE7BA19}" destId="{BB441644-00C6-4724-906F-AA3142BC020F}" srcOrd="1" destOrd="0" presId="urn:microsoft.com/office/officeart/2005/8/layout/vList5"/>
    <dgm:cxn modelId="{1A68A8A9-D1C0-432C-8EB7-7597450E24E2}" type="presParOf" srcId="{9147229B-5865-441B-9CA6-30822E773992}" destId="{54EC706C-525D-47A8-9CC5-6F3FC5B2B12A}" srcOrd="1" destOrd="0" presId="urn:microsoft.com/office/officeart/2005/8/layout/vList5"/>
    <dgm:cxn modelId="{9ACC34B2-7EBC-4FBC-BBBB-6EE7B6D1DE57}" type="presParOf" srcId="{9147229B-5865-441B-9CA6-30822E773992}" destId="{0A9EE20E-2A08-4B07-A894-C6E498083493}" srcOrd="2" destOrd="0" presId="urn:microsoft.com/office/officeart/2005/8/layout/vList5"/>
    <dgm:cxn modelId="{0F8E6EB1-A081-499D-91C9-2D351233F23E}" type="presParOf" srcId="{0A9EE20E-2A08-4B07-A894-C6E498083493}" destId="{BC2592DF-EA52-4C75-A74E-B1695B97EE6D}" srcOrd="0" destOrd="0" presId="urn:microsoft.com/office/officeart/2005/8/layout/vList5"/>
    <dgm:cxn modelId="{D83AE972-CB75-42CD-9986-94F0A785AA7E}" type="presParOf" srcId="{0A9EE20E-2A08-4B07-A894-C6E498083493}" destId="{06D0C443-4834-49FE-A5C9-3C15E8AD54D8}"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F2EE8A72-3784-4EF0-886F-6693A99ABFCC}"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BE348E80-ED3F-4977-B097-1E071E3E50DA}">
      <dgm:prSet custT="1">
        <dgm:style>
          <a:lnRef idx="0">
            <a:schemeClr val="accent2"/>
          </a:lnRef>
          <a:fillRef idx="3">
            <a:schemeClr val="accent2"/>
          </a:fillRef>
          <a:effectRef idx="3">
            <a:schemeClr val="accent2"/>
          </a:effectRef>
          <a:fontRef idx="minor">
            <a:schemeClr val="lt1"/>
          </a:fontRef>
        </dgm:style>
      </dgm:prSet>
      <dgm:spPr/>
      <dgm:t>
        <a:bodyPr/>
        <a:lstStyle/>
        <a:p>
          <a:pPr rtl="0"/>
          <a:r>
            <a:rPr lang="en-ZA" sz="2100" dirty="0" smtClean="0"/>
            <a:t>Apartheid spatial patterns persist</a:t>
          </a:r>
          <a:endParaRPr lang="en-ZA" sz="2100" dirty="0"/>
        </a:p>
      </dgm:t>
    </dgm:pt>
    <dgm:pt modelId="{9518219C-7B01-4950-BD34-161DAB7E6A0D}" type="parTrans" cxnId="{95B5BCB4-E40E-4088-A24C-84D0559D8227}">
      <dgm:prSet/>
      <dgm:spPr/>
      <dgm:t>
        <a:bodyPr/>
        <a:lstStyle/>
        <a:p>
          <a:endParaRPr lang="en-ZA"/>
        </a:p>
      </dgm:t>
    </dgm:pt>
    <dgm:pt modelId="{4FF7FA1E-3A4F-471C-AE80-082318B33C24}" type="sibTrans" cxnId="{95B5BCB4-E40E-4088-A24C-84D0559D8227}">
      <dgm:prSet/>
      <dgm:spPr/>
      <dgm:t>
        <a:bodyPr/>
        <a:lstStyle/>
        <a:p>
          <a:endParaRPr lang="en-ZA"/>
        </a:p>
      </dgm:t>
    </dgm:pt>
    <dgm:pt modelId="{9147229B-5865-441B-9CA6-30822E773992}" type="pres">
      <dgm:prSet presAssocID="{F2EE8A72-3784-4EF0-886F-6693A99ABFCC}" presName="Name0" presStyleCnt="0">
        <dgm:presLayoutVars>
          <dgm:dir/>
          <dgm:animLvl val="lvl"/>
          <dgm:resizeHandles val="exact"/>
        </dgm:presLayoutVars>
      </dgm:prSet>
      <dgm:spPr/>
      <dgm:t>
        <a:bodyPr/>
        <a:lstStyle/>
        <a:p>
          <a:endParaRPr lang="en-ZA"/>
        </a:p>
      </dgm:t>
    </dgm:pt>
    <dgm:pt modelId="{4FAB49D5-AA78-4D35-B5E7-31EBFFE7BA19}" type="pres">
      <dgm:prSet presAssocID="{BE348E80-ED3F-4977-B097-1E071E3E50DA}" presName="linNode" presStyleCnt="0"/>
      <dgm:spPr/>
    </dgm:pt>
    <dgm:pt modelId="{4A995D88-2977-4650-A43A-6895114FD625}" type="pres">
      <dgm:prSet presAssocID="{BE348E80-ED3F-4977-B097-1E071E3E50DA}" presName="parentText" presStyleLbl="node1" presStyleIdx="0" presStyleCnt="1" custScaleX="277778" custLinFactNeighborX="-4" custLinFactNeighborY="-3515">
        <dgm:presLayoutVars>
          <dgm:chMax val="1"/>
          <dgm:bulletEnabled val="1"/>
        </dgm:presLayoutVars>
      </dgm:prSet>
      <dgm:spPr/>
      <dgm:t>
        <a:bodyPr/>
        <a:lstStyle/>
        <a:p>
          <a:endParaRPr lang="en-ZA"/>
        </a:p>
      </dgm:t>
    </dgm:pt>
  </dgm:ptLst>
  <dgm:cxnLst>
    <dgm:cxn modelId="{95B5BCB4-E40E-4088-A24C-84D0559D8227}" srcId="{F2EE8A72-3784-4EF0-886F-6693A99ABFCC}" destId="{BE348E80-ED3F-4977-B097-1E071E3E50DA}" srcOrd="0" destOrd="0" parTransId="{9518219C-7B01-4950-BD34-161DAB7E6A0D}" sibTransId="{4FF7FA1E-3A4F-471C-AE80-082318B33C24}"/>
    <dgm:cxn modelId="{61B061B8-75A1-4B34-A114-6ECEE1E4E889}" type="presOf" srcId="{BE348E80-ED3F-4977-B097-1E071E3E50DA}" destId="{4A995D88-2977-4650-A43A-6895114FD625}" srcOrd="0" destOrd="0" presId="urn:microsoft.com/office/officeart/2005/8/layout/vList5"/>
    <dgm:cxn modelId="{3CF43AE3-EF04-40F4-8EF4-31F438FC921A}" type="presOf" srcId="{F2EE8A72-3784-4EF0-886F-6693A99ABFCC}" destId="{9147229B-5865-441B-9CA6-30822E773992}" srcOrd="0" destOrd="0" presId="urn:microsoft.com/office/officeart/2005/8/layout/vList5"/>
    <dgm:cxn modelId="{DFAD8B1C-8A06-4BED-8568-F4297B601A22}" type="presParOf" srcId="{9147229B-5865-441B-9CA6-30822E773992}" destId="{4FAB49D5-AA78-4D35-B5E7-31EBFFE7BA19}" srcOrd="0" destOrd="0" presId="urn:microsoft.com/office/officeart/2005/8/layout/vList5"/>
    <dgm:cxn modelId="{E0C358E5-0AB0-448B-92F4-CABB356DCDCB}" type="presParOf" srcId="{4FAB49D5-AA78-4D35-B5E7-31EBFFE7BA19}" destId="{4A995D88-2977-4650-A43A-6895114FD625}" srcOrd="0" destOrd="0" presId="urn:microsoft.com/office/officeart/2005/8/layout/vList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F2EE8A72-3784-4EF0-886F-6693A99ABFCC}"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BE348E80-ED3F-4977-B097-1E071E3E50DA}">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Human settlements</a:t>
          </a:r>
          <a:endParaRPr lang="en-ZA" dirty="0"/>
        </a:p>
      </dgm:t>
    </dgm:pt>
    <dgm:pt modelId="{9518219C-7B01-4950-BD34-161DAB7E6A0D}" type="parTrans" cxnId="{95B5BCB4-E40E-4088-A24C-84D0559D8227}">
      <dgm:prSet/>
      <dgm:spPr/>
      <dgm:t>
        <a:bodyPr/>
        <a:lstStyle/>
        <a:p>
          <a:endParaRPr lang="en-ZA"/>
        </a:p>
      </dgm:t>
    </dgm:pt>
    <dgm:pt modelId="{4FF7FA1E-3A4F-471C-AE80-082318B33C24}" type="sibTrans" cxnId="{95B5BCB4-E40E-4088-A24C-84D0559D8227}">
      <dgm:prSet/>
      <dgm:spPr/>
      <dgm:t>
        <a:bodyPr/>
        <a:lstStyle/>
        <a:p>
          <a:endParaRPr lang="en-ZA"/>
        </a:p>
      </dgm:t>
    </dgm:pt>
    <dgm:pt modelId="{51A87247-9352-4356-A934-B1F0A629018C}">
      <dgm:prSet/>
      <dgm:spPr/>
      <dgm:t>
        <a:bodyPr/>
        <a:lstStyle/>
        <a:p>
          <a:pPr rtl="0"/>
          <a:endParaRPr lang="en-ZA" dirty="0"/>
        </a:p>
      </dgm:t>
    </dgm:pt>
    <dgm:pt modelId="{9BFB321F-2CA5-4F39-A15C-A77B064D061E}" type="parTrans" cxnId="{DAF9440A-AB61-4DF0-BA97-446BAAAA397D}">
      <dgm:prSet/>
      <dgm:spPr/>
      <dgm:t>
        <a:bodyPr/>
        <a:lstStyle/>
        <a:p>
          <a:endParaRPr lang="en-ZA"/>
        </a:p>
      </dgm:t>
    </dgm:pt>
    <dgm:pt modelId="{A88D2F94-D031-4A10-A403-06FA20DCB69C}" type="sibTrans" cxnId="{DAF9440A-AB61-4DF0-BA97-446BAAAA397D}">
      <dgm:prSet/>
      <dgm:spPr/>
      <dgm:t>
        <a:bodyPr/>
        <a:lstStyle/>
        <a:p>
          <a:endParaRPr lang="en-ZA"/>
        </a:p>
      </dgm:t>
    </dgm:pt>
    <dgm:pt modelId="{959B2D10-7D08-4DDC-A65C-2EDD52B26421}">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Public transport</a:t>
          </a:r>
          <a:endParaRPr lang="en-ZA" dirty="0"/>
        </a:p>
      </dgm:t>
    </dgm:pt>
    <dgm:pt modelId="{01873462-98FD-460F-8CF8-3B4288A1B8EB}" type="parTrans" cxnId="{9CC81DF4-ABAA-4969-A53B-397F63714B48}">
      <dgm:prSet/>
      <dgm:spPr/>
      <dgm:t>
        <a:bodyPr/>
        <a:lstStyle/>
        <a:p>
          <a:endParaRPr lang="en-GB"/>
        </a:p>
      </dgm:t>
    </dgm:pt>
    <dgm:pt modelId="{4C693CEA-C5FC-48D3-91F1-7DC373A14393}" type="sibTrans" cxnId="{9CC81DF4-ABAA-4969-A53B-397F63714B48}">
      <dgm:prSet/>
      <dgm:spPr/>
      <dgm:t>
        <a:bodyPr/>
        <a:lstStyle/>
        <a:p>
          <a:endParaRPr lang="en-GB"/>
        </a:p>
      </dgm:t>
    </dgm:pt>
    <dgm:pt modelId="{B8C88CFF-6A59-4BED-978A-AE7335463CC0}">
      <dgm:prSet custT="1"/>
      <dgm:spPr/>
      <dgm:t>
        <a:bodyPr/>
        <a:lstStyle/>
        <a:p>
          <a:pPr rtl="0"/>
          <a:r>
            <a:rPr lang="en-ZA" sz="1800" dirty="0" smtClean="0"/>
            <a:t>Public transport subsidies in 2008/09 were R6.8bn</a:t>
          </a:r>
          <a:endParaRPr lang="en-ZA" sz="1800" dirty="0"/>
        </a:p>
      </dgm:t>
    </dgm:pt>
    <dgm:pt modelId="{BDC3EB65-59F9-4B1B-BA41-7B796DFD8444}" type="parTrans" cxnId="{E71C9F07-C734-4C73-8F78-4F2F657E44D1}">
      <dgm:prSet/>
      <dgm:spPr/>
      <dgm:t>
        <a:bodyPr/>
        <a:lstStyle/>
        <a:p>
          <a:endParaRPr lang="en-GB"/>
        </a:p>
      </dgm:t>
    </dgm:pt>
    <dgm:pt modelId="{E52D9365-BC52-4773-BE2B-1EDED283BF28}" type="sibTrans" cxnId="{E71C9F07-C734-4C73-8F78-4F2F657E44D1}">
      <dgm:prSet/>
      <dgm:spPr/>
      <dgm:t>
        <a:bodyPr/>
        <a:lstStyle/>
        <a:p>
          <a:endParaRPr lang="en-GB"/>
        </a:p>
      </dgm:t>
    </dgm:pt>
    <dgm:pt modelId="{44493335-C9AD-44B3-9DD4-D0E492D9E663}">
      <dgm:prSet custT="1"/>
      <dgm:spPr/>
      <dgm:t>
        <a:bodyPr/>
        <a:lstStyle/>
        <a:p>
          <a:pPr rtl="0"/>
          <a:r>
            <a:rPr lang="en-ZA" sz="1800" dirty="0" smtClean="0"/>
            <a:t>In 2009/10 cities spent:</a:t>
          </a:r>
          <a:endParaRPr lang="en-ZA" sz="1800" dirty="0"/>
        </a:p>
      </dgm:t>
    </dgm:pt>
    <dgm:pt modelId="{8FFA0685-0232-43C1-9AF8-740E2F0B62CE}" type="parTrans" cxnId="{77B09789-C288-4FFA-9DCB-623D59C8C8D8}">
      <dgm:prSet/>
      <dgm:spPr/>
      <dgm:t>
        <a:bodyPr/>
        <a:lstStyle/>
        <a:p>
          <a:endParaRPr lang="en-GB"/>
        </a:p>
      </dgm:t>
    </dgm:pt>
    <dgm:pt modelId="{EE7A49E7-1082-4CFB-A949-D172CCD8FB1F}" type="sibTrans" cxnId="{77B09789-C288-4FFA-9DCB-623D59C8C8D8}">
      <dgm:prSet/>
      <dgm:spPr/>
      <dgm:t>
        <a:bodyPr/>
        <a:lstStyle/>
        <a:p>
          <a:endParaRPr lang="en-GB"/>
        </a:p>
      </dgm:t>
    </dgm:pt>
    <dgm:pt modelId="{E373421A-FB80-4337-9F53-90A3776CE22B}">
      <dgm:prSet custT="1"/>
      <dgm:spPr/>
      <dgm:t>
        <a:bodyPr/>
        <a:lstStyle/>
        <a:p>
          <a:pPr rtl="0"/>
          <a:r>
            <a:rPr lang="en-ZA" sz="1600" i="1" dirty="0" smtClean="0"/>
            <a:t>R2.4bn on integrated rapid public transport networks</a:t>
          </a:r>
          <a:endParaRPr lang="en-ZA" sz="1600" i="1" dirty="0"/>
        </a:p>
      </dgm:t>
    </dgm:pt>
    <dgm:pt modelId="{D679B454-385D-4774-AC3C-1F2A83871A0E}" type="parTrans" cxnId="{96E1AA06-3E41-4EEC-88FC-B9249969D4D5}">
      <dgm:prSet/>
      <dgm:spPr/>
      <dgm:t>
        <a:bodyPr/>
        <a:lstStyle/>
        <a:p>
          <a:endParaRPr lang="en-GB"/>
        </a:p>
      </dgm:t>
    </dgm:pt>
    <dgm:pt modelId="{7ADF3670-AE8D-4928-B3DB-699AF2400FCD}" type="sibTrans" cxnId="{96E1AA06-3E41-4EEC-88FC-B9249969D4D5}">
      <dgm:prSet/>
      <dgm:spPr/>
      <dgm:t>
        <a:bodyPr/>
        <a:lstStyle/>
        <a:p>
          <a:endParaRPr lang="en-GB"/>
        </a:p>
      </dgm:t>
    </dgm:pt>
    <dgm:pt modelId="{3C567C9B-6AAF-4F99-85AD-24E7A63ABE72}">
      <dgm:prSet custT="1"/>
      <dgm:spPr/>
      <dgm:t>
        <a:bodyPr/>
        <a:lstStyle/>
        <a:p>
          <a:pPr rtl="0"/>
          <a:r>
            <a:rPr lang="en-ZA" sz="1600" i="1" dirty="0" smtClean="0"/>
            <a:t>R1.9bn on the public transport infrastructure and systems grant</a:t>
          </a:r>
          <a:endParaRPr lang="en-ZA" sz="1600" i="1" dirty="0"/>
        </a:p>
      </dgm:t>
    </dgm:pt>
    <dgm:pt modelId="{AEE92CA0-4070-46AE-A3C4-7447CCC87F8F}" type="parTrans" cxnId="{676B5ECA-BCDB-47D2-A1D3-BE362B6A98A7}">
      <dgm:prSet/>
      <dgm:spPr/>
      <dgm:t>
        <a:bodyPr/>
        <a:lstStyle/>
        <a:p>
          <a:endParaRPr lang="en-GB"/>
        </a:p>
      </dgm:t>
    </dgm:pt>
    <dgm:pt modelId="{0D8697EF-8EE0-46C5-A7AB-A816EDC511A1}" type="sibTrans" cxnId="{676B5ECA-BCDB-47D2-A1D3-BE362B6A98A7}">
      <dgm:prSet/>
      <dgm:spPr/>
      <dgm:t>
        <a:bodyPr/>
        <a:lstStyle/>
        <a:p>
          <a:endParaRPr lang="en-GB"/>
        </a:p>
      </dgm:t>
    </dgm:pt>
    <dgm:pt modelId="{F0FC375A-57A6-44FB-A717-A142FFCDEEF1}">
      <dgm:prSet custT="1"/>
      <dgm:spPr/>
      <dgm:t>
        <a:bodyPr/>
        <a:lstStyle/>
        <a:p>
          <a:pPr rtl="0"/>
          <a:r>
            <a:rPr lang="en-ZA" sz="1800" b="1" i="1" dirty="0" smtClean="0"/>
            <a:t>Challenges include:</a:t>
          </a:r>
          <a:endParaRPr lang="en-ZA" sz="1800" b="1" i="1" dirty="0"/>
        </a:p>
      </dgm:t>
    </dgm:pt>
    <dgm:pt modelId="{AF0045E1-FEDE-4182-AC8C-FAAE9C0A9E94}" type="parTrans" cxnId="{9CCE4C45-8CEF-4F58-A334-7927A7FE595C}">
      <dgm:prSet/>
      <dgm:spPr/>
      <dgm:t>
        <a:bodyPr/>
        <a:lstStyle/>
        <a:p>
          <a:endParaRPr lang="en-GB"/>
        </a:p>
      </dgm:t>
    </dgm:pt>
    <dgm:pt modelId="{E9359F2A-77C0-4994-9500-F88C3D8299E1}" type="sibTrans" cxnId="{9CCE4C45-8CEF-4F58-A334-7927A7FE595C}">
      <dgm:prSet/>
      <dgm:spPr/>
      <dgm:t>
        <a:bodyPr/>
        <a:lstStyle/>
        <a:p>
          <a:endParaRPr lang="en-GB"/>
        </a:p>
      </dgm:t>
    </dgm:pt>
    <dgm:pt modelId="{8DCD428E-4EBC-407F-8A21-064D13FBDD2A}">
      <dgm:prSet custT="1"/>
      <dgm:spPr/>
      <dgm:t>
        <a:bodyPr/>
        <a:lstStyle/>
        <a:p>
          <a:pPr rtl="0"/>
          <a:r>
            <a:rPr lang="en-ZA" sz="1600" i="1" dirty="0" smtClean="0"/>
            <a:t>Trips distances are three times those in denser cities</a:t>
          </a:r>
          <a:endParaRPr lang="en-ZA" sz="1600" i="1" dirty="0"/>
        </a:p>
      </dgm:t>
    </dgm:pt>
    <dgm:pt modelId="{F8CED3DC-A768-44C0-AADC-F93AE7554A57}" type="parTrans" cxnId="{3C75C0F2-DDE1-4CA1-A4C0-131A83B8B2FD}">
      <dgm:prSet/>
      <dgm:spPr/>
      <dgm:t>
        <a:bodyPr/>
        <a:lstStyle/>
        <a:p>
          <a:endParaRPr lang="en-GB"/>
        </a:p>
      </dgm:t>
    </dgm:pt>
    <dgm:pt modelId="{97327B70-EC52-403F-8A9E-876E7AD0EBBD}" type="sibTrans" cxnId="{3C75C0F2-DDE1-4CA1-A4C0-131A83B8B2FD}">
      <dgm:prSet/>
      <dgm:spPr/>
      <dgm:t>
        <a:bodyPr/>
        <a:lstStyle/>
        <a:p>
          <a:endParaRPr lang="en-GB"/>
        </a:p>
      </dgm:t>
    </dgm:pt>
    <dgm:pt modelId="{CC1FAA72-766F-404F-A640-678A198BCFCA}">
      <dgm:prSet custT="1"/>
      <dgm:spPr/>
      <dgm:t>
        <a:bodyPr/>
        <a:lstStyle/>
        <a:p>
          <a:pPr rtl="0"/>
          <a:r>
            <a:rPr lang="en-ZA" sz="1600" i="1" dirty="0" smtClean="0"/>
            <a:t>Bus services are loosing market share to minibuses reducing efficiency</a:t>
          </a:r>
          <a:endParaRPr lang="en-ZA" sz="1600" i="1" dirty="0"/>
        </a:p>
      </dgm:t>
    </dgm:pt>
    <dgm:pt modelId="{689F8346-91AE-4209-A0A8-04B00771378C}" type="parTrans" cxnId="{E869DB92-5588-4E50-9D5C-8F44D7B7C7A7}">
      <dgm:prSet/>
      <dgm:spPr/>
      <dgm:t>
        <a:bodyPr/>
        <a:lstStyle/>
        <a:p>
          <a:endParaRPr lang="en-GB"/>
        </a:p>
      </dgm:t>
    </dgm:pt>
    <dgm:pt modelId="{3CF9D709-9B21-4E01-873D-0DB10A0910EA}" type="sibTrans" cxnId="{E869DB92-5588-4E50-9D5C-8F44D7B7C7A7}">
      <dgm:prSet/>
      <dgm:spPr/>
      <dgm:t>
        <a:bodyPr/>
        <a:lstStyle/>
        <a:p>
          <a:endParaRPr lang="en-GB"/>
        </a:p>
      </dgm:t>
    </dgm:pt>
    <dgm:pt modelId="{534EFD7C-E026-4F1A-8021-C10E0A971F55}">
      <dgm:prSet custT="1"/>
      <dgm:spPr/>
      <dgm:t>
        <a:bodyPr/>
        <a:lstStyle/>
        <a:p>
          <a:pPr rtl="0"/>
          <a:r>
            <a:rPr lang="en-ZA" sz="1600" i="1" dirty="0" smtClean="0"/>
            <a:t>Industry not responsive to off-peak travel needs</a:t>
          </a:r>
          <a:endParaRPr lang="en-ZA" sz="1600" i="1" dirty="0"/>
        </a:p>
      </dgm:t>
    </dgm:pt>
    <dgm:pt modelId="{FC318D52-0171-42DE-ABA9-C013472841EB}" type="parTrans" cxnId="{C119F920-AD0A-4202-B604-22457FBBE58C}">
      <dgm:prSet/>
      <dgm:spPr/>
      <dgm:t>
        <a:bodyPr/>
        <a:lstStyle/>
        <a:p>
          <a:endParaRPr lang="en-GB"/>
        </a:p>
      </dgm:t>
    </dgm:pt>
    <dgm:pt modelId="{7BA6100A-D524-4666-9ED2-296924B2EC91}" type="sibTrans" cxnId="{C119F920-AD0A-4202-B604-22457FBBE58C}">
      <dgm:prSet/>
      <dgm:spPr/>
      <dgm:t>
        <a:bodyPr/>
        <a:lstStyle/>
        <a:p>
          <a:endParaRPr lang="en-GB"/>
        </a:p>
      </dgm:t>
    </dgm:pt>
    <dgm:pt modelId="{1EA6E5A2-4916-4D72-B525-615C936F024D}">
      <dgm:prSet custT="1"/>
      <dgm:spPr/>
      <dgm:t>
        <a:bodyPr/>
        <a:lstStyle/>
        <a:p>
          <a:pPr rtl="0"/>
          <a:r>
            <a:rPr lang="en-ZA" sz="1600" i="1" dirty="0" smtClean="0"/>
            <a:t>Safety and security concerns of public transport remain</a:t>
          </a:r>
          <a:endParaRPr lang="en-ZA" sz="1600" i="1" dirty="0"/>
        </a:p>
      </dgm:t>
    </dgm:pt>
    <dgm:pt modelId="{08E05E0C-9291-47AE-9743-562DE8E41B28}" type="parTrans" cxnId="{6076C940-807C-4378-8D44-1E216637365D}">
      <dgm:prSet/>
      <dgm:spPr/>
      <dgm:t>
        <a:bodyPr/>
        <a:lstStyle/>
        <a:p>
          <a:endParaRPr lang="en-GB"/>
        </a:p>
      </dgm:t>
    </dgm:pt>
    <dgm:pt modelId="{90D49AF8-09D6-4AB2-B593-6B66A06E9463}" type="sibTrans" cxnId="{6076C940-807C-4378-8D44-1E216637365D}">
      <dgm:prSet/>
      <dgm:spPr/>
      <dgm:t>
        <a:bodyPr/>
        <a:lstStyle/>
        <a:p>
          <a:endParaRPr lang="en-GB"/>
        </a:p>
      </dgm:t>
    </dgm:pt>
    <dgm:pt modelId="{9147229B-5865-441B-9CA6-30822E773992}" type="pres">
      <dgm:prSet presAssocID="{F2EE8A72-3784-4EF0-886F-6693A99ABFCC}" presName="Name0" presStyleCnt="0">
        <dgm:presLayoutVars>
          <dgm:dir/>
          <dgm:animLvl val="lvl"/>
          <dgm:resizeHandles val="exact"/>
        </dgm:presLayoutVars>
      </dgm:prSet>
      <dgm:spPr/>
      <dgm:t>
        <a:bodyPr/>
        <a:lstStyle/>
        <a:p>
          <a:endParaRPr lang="en-ZA"/>
        </a:p>
      </dgm:t>
    </dgm:pt>
    <dgm:pt modelId="{4FAB49D5-AA78-4D35-B5E7-31EBFFE7BA19}" type="pres">
      <dgm:prSet presAssocID="{BE348E80-ED3F-4977-B097-1E071E3E50DA}" presName="linNode" presStyleCnt="0"/>
      <dgm:spPr/>
    </dgm:pt>
    <dgm:pt modelId="{4A995D88-2977-4650-A43A-6895114FD625}" type="pres">
      <dgm:prSet presAssocID="{BE348E80-ED3F-4977-B097-1E071E3E50DA}" presName="parentText" presStyleLbl="node1" presStyleIdx="0" presStyleCnt="2" custScaleX="62783" custScaleY="71861" custLinFactNeighborX="-6745">
        <dgm:presLayoutVars>
          <dgm:chMax val="1"/>
          <dgm:bulletEnabled val="1"/>
        </dgm:presLayoutVars>
      </dgm:prSet>
      <dgm:spPr/>
      <dgm:t>
        <a:bodyPr/>
        <a:lstStyle/>
        <a:p>
          <a:endParaRPr lang="en-ZA"/>
        </a:p>
      </dgm:t>
    </dgm:pt>
    <dgm:pt modelId="{BB441644-00C6-4724-906F-AA3142BC020F}" type="pres">
      <dgm:prSet presAssocID="{BE348E80-ED3F-4977-B097-1E071E3E50DA}" presName="descendantText" presStyleLbl="alignAccFollowNode1" presStyleIdx="0" presStyleCnt="2" custScaleX="128531" custScaleY="90870">
        <dgm:presLayoutVars>
          <dgm:bulletEnabled val="1"/>
        </dgm:presLayoutVars>
      </dgm:prSet>
      <dgm:spPr/>
      <dgm:t>
        <a:bodyPr/>
        <a:lstStyle/>
        <a:p>
          <a:endParaRPr lang="en-ZA"/>
        </a:p>
      </dgm:t>
    </dgm:pt>
    <dgm:pt modelId="{54EC706C-525D-47A8-9CC5-6F3FC5B2B12A}" type="pres">
      <dgm:prSet presAssocID="{4FF7FA1E-3A4F-471C-AE80-082318B33C24}" presName="sp" presStyleCnt="0"/>
      <dgm:spPr/>
    </dgm:pt>
    <dgm:pt modelId="{0A9EE20E-2A08-4B07-A894-C6E498083493}" type="pres">
      <dgm:prSet presAssocID="{959B2D10-7D08-4DDC-A65C-2EDD52B26421}" presName="linNode" presStyleCnt="0"/>
      <dgm:spPr/>
    </dgm:pt>
    <dgm:pt modelId="{BC2592DF-EA52-4C75-A74E-B1695B97EE6D}" type="pres">
      <dgm:prSet presAssocID="{959B2D10-7D08-4DDC-A65C-2EDD52B26421}" presName="parentText" presStyleLbl="node1" presStyleIdx="1" presStyleCnt="2" custScaleX="62783" custScaleY="70275" custLinFactNeighborX="-6745">
        <dgm:presLayoutVars>
          <dgm:chMax val="1"/>
          <dgm:bulletEnabled val="1"/>
        </dgm:presLayoutVars>
      </dgm:prSet>
      <dgm:spPr/>
      <dgm:t>
        <a:bodyPr/>
        <a:lstStyle/>
        <a:p>
          <a:endParaRPr lang="en-GB"/>
        </a:p>
      </dgm:t>
    </dgm:pt>
    <dgm:pt modelId="{06D0C443-4834-49FE-A5C9-3C15E8AD54D8}" type="pres">
      <dgm:prSet presAssocID="{959B2D10-7D08-4DDC-A65C-2EDD52B26421}" presName="descendantText" presStyleLbl="alignAccFollowNode1" presStyleIdx="1" presStyleCnt="2" custScaleX="128531" custScaleY="89444">
        <dgm:presLayoutVars>
          <dgm:bulletEnabled val="1"/>
        </dgm:presLayoutVars>
      </dgm:prSet>
      <dgm:spPr/>
      <dgm:t>
        <a:bodyPr/>
        <a:lstStyle/>
        <a:p>
          <a:endParaRPr lang="en-GB"/>
        </a:p>
      </dgm:t>
    </dgm:pt>
  </dgm:ptLst>
  <dgm:cxnLst>
    <dgm:cxn modelId="{B3C99CC7-9806-44C6-8209-7186B7423936}" type="presOf" srcId="{44493335-C9AD-44B3-9DD4-D0E492D9E663}" destId="{06D0C443-4834-49FE-A5C9-3C15E8AD54D8}" srcOrd="0" destOrd="1" presId="urn:microsoft.com/office/officeart/2005/8/layout/vList5"/>
    <dgm:cxn modelId="{676B5ECA-BCDB-47D2-A1D3-BE362B6A98A7}" srcId="{44493335-C9AD-44B3-9DD4-D0E492D9E663}" destId="{3C567C9B-6AAF-4F99-85AD-24E7A63ABE72}" srcOrd="1" destOrd="0" parTransId="{AEE92CA0-4070-46AE-A3C4-7447CCC87F8F}" sibTransId="{0D8697EF-8EE0-46C5-A7AB-A816EDC511A1}"/>
    <dgm:cxn modelId="{794F3019-5BAC-457A-87C3-48BAC71BC6C8}" type="presOf" srcId="{CC1FAA72-766F-404F-A640-678A198BCFCA}" destId="{06D0C443-4834-49FE-A5C9-3C15E8AD54D8}" srcOrd="0" destOrd="6" presId="urn:microsoft.com/office/officeart/2005/8/layout/vList5"/>
    <dgm:cxn modelId="{DAF9440A-AB61-4DF0-BA97-446BAAAA397D}" srcId="{BE348E80-ED3F-4977-B097-1E071E3E50DA}" destId="{51A87247-9352-4356-A934-B1F0A629018C}" srcOrd="0" destOrd="0" parTransId="{9BFB321F-2CA5-4F39-A15C-A77B064D061E}" sibTransId="{A88D2F94-D031-4A10-A403-06FA20DCB69C}"/>
    <dgm:cxn modelId="{FC1A3048-85D0-4156-B2C4-4C6E71993487}" type="presOf" srcId="{8DCD428E-4EBC-407F-8A21-064D13FBDD2A}" destId="{06D0C443-4834-49FE-A5C9-3C15E8AD54D8}" srcOrd="0" destOrd="5" presId="urn:microsoft.com/office/officeart/2005/8/layout/vList5"/>
    <dgm:cxn modelId="{32AB6340-DF77-40F7-9CF0-6D04750A42FB}" type="presOf" srcId="{3C567C9B-6AAF-4F99-85AD-24E7A63ABE72}" destId="{06D0C443-4834-49FE-A5C9-3C15E8AD54D8}" srcOrd="0" destOrd="3" presId="urn:microsoft.com/office/officeart/2005/8/layout/vList5"/>
    <dgm:cxn modelId="{6A5ECD1E-0312-490C-B26C-3E82BB403982}" type="presOf" srcId="{F2EE8A72-3784-4EF0-886F-6693A99ABFCC}" destId="{9147229B-5865-441B-9CA6-30822E773992}" srcOrd="0" destOrd="0" presId="urn:microsoft.com/office/officeart/2005/8/layout/vList5"/>
    <dgm:cxn modelId="{E71C9F07-C734-4C73-8F78-4F2F657E44D1}" srcId="{959B2D10-7D08-4DDC-A65C-2EDD52B26421}" destId="{B8C88CFF-6A59-4BED-978A-AE7335463CC0}" srcOrd="0" destOrd="0" parTransId="{BDC3EB65-59F9-4B1B-BA41-7B796DFD8444}" sibTransId="{E52D9365-BC52-4773-BE2B-1EDED283BF28}"/>
    <dgm:cxn modelId="{DEB71042-1A67-4A19-B931-BA0995CEF24E}" type="presOf" srcId="{E373421A-FB80-4337-9F53-90A3776CE22B}" destId="{06D0C443-4834-49FE-A5C9-3C15E8AD54D8}" srcOrd="0" destOrd="2" presId="urn:microsoft.com/office/officeart/2005/8/layout/vList5"/>
    <dgm:cxn modelId="{52D29832-7B2F-4102-B129-401FCBE420FF}" type="presOf" srcId="{F0FC375A-57A6-44FB-A717-A142FFCDEEF1}" destId="{06D0C443-4834-49FE-A5C9-3C15E8AD54D8}" srcOrd="0" destOrd="4" presId="urn:microsoft.com/office/officeart/2005/8/layout/vList5"/>
    <dgm:cxn modelId="{43317186-9FB4-40E8-906B-45EC12F63256}" type="presOf" srcId="{B8C88CFF-6A59-4BED-978A-AE7335463CC0}" destId="{06D0C443-4834-49FE-A5C9-3C15E8AD54D8}" srcOrd="0" destOrd="0" presId="urn:microsoft.com/office/officeart/2005/8/layout/vList5"/>
    <dgm:cxn modelId="{3C75C0F2-DDE1-4CA1-A4C0-131A83B8B2FD}" srcId="{F0FC375A-57A6-44FB-A717-A142FFCDEEF1}" destId="{8DCD428E-4EBC-407F-8A21-064D13FBDD2A}" srcOrd="0" destOrd="0" parTransId="{F8CED3DC-A768-44C0-AADC-F93AE7554A57}" sibTransId="{97327B70-EC52-403F-8A9E-876E7AD0EBBD}"/>
    <dgm:cxn modelId="{067BC810-3049-4A52-95B0-4A86766D1F2A}" type="presOf" srcId="{959B2D10-7D08-4DDC-A65C-2EDD52B26421}" destId="{BC2592DF-EA52-4C75-A74E-B1695B97EE6D}" srcOrd="0" destOrd="0" presId="urn:microsoft.com/office/officeart/2005/8/layout/vList5"/>
    <dgm:cxn modelId="{9CCE4C45-8CEF-4F58-A334-7927A7FE595C}" srcId="{959B2D10-7D08-4DDC-A65C-2EDD52B26421}" destId="{F0FC375A-57A6-44FB-A717-A142FFCDEEF1}" srcOrd="2" destOrd="0" parTransId="{AF0045E1-FEDE-4182-AC8C-FAAE9C0A9E94}" sibTransId="{E9359F2A-77C0-4994-9500-F88C3D8299E1}"/>
    <dgm:cxn modelId="{E869DB92-5588-4E50-9D5C-8F44D7B7C7A7}" srcId="{F0FC375A-57A6-44FB-A717-A142FFCDEEF1}" destId="{CC1FAA72-766F-404F-A640-678A198BCFCA}" srcOrd="1" destOrd="0" parTransId="{689F8346-91AE-4209-A0A8-04B00771378C}" sibTransId="{3CF9D709-9B21-4E01-873D-0DB10A0910EA}"/>
    <dgm:cxn modelId="{ADE2A8CC-6AD5-468C-BC78-76F0E6CA6749}" type="presOf" srcId="{BE348E80-ED3F-4977-B097-1E071E3E50DA}" destId="{4A995D88-2977-4650-A43A-6895114FD625}" srcOrd="0" destOrd="0" presId="urn:microsoft.com/office/officeart/2005/8/layout/vList5"/>
    <dgm:cxn modelId="{9CC81DF4-ABAA-4969-A53B-397F63714B48}" srcId="{F2EE8A72-3784-4EF0-886F-6693A99ABFCC}" destId="{959B2D10-7D08-4DDC-A65C-2EDD52B26421}" srcOrd="1" destOrd="0" parTransId="{01873462-98FD-460F-8CF8-3B4288A1B8EB}" sibTransId="{4C693CEA-C5FC-48D3-91F1-7DC373A14393}"/>
    <dgm:cxn modelId="{77BE7A31-9721-49FC-91F4-4A986E883DA6}" type="presOf" srcId="{51A87247-9352-4356-A934-B1F0A629018C}" destId="{BB441644-00C6-4724-906F-AA3142BC020F}" srcOrd="0" destOrd="0" presId="urn:microsoft.com/office/officeart/2005/8/layout/vList5"/>
    <dgm:cxn modelId="{C119F920-AD0A-4202-B604-22457FBBE58C}" srcId="{F0FC375A-57A6-44FB-A717-A142FFCDEEF1}" destId="{534EFD7C-E026-4F1A-8021-C10E0A971F55}" srcOrd="2" destOrd="0" parTransId="{FC318D52-0171-42DE-ABA9-C013472841EB}" sibTransId="{7BA6100A-D524-4666-9ED2-296924B2EC91}"/>
    <dgm:cxn modelId="{AA23490D-01CD-4535-BCC2-EA85FD5FB956}" type="presOf" srcId="{534EFD7C-E026-4F1A-8021-C10E0A971F55}" destId="{06D0C443-4834-49FE-A5C9-3C15E8AD54D8}" srcOrd="0" destOrd="7" presId="urn:microsoft.com/office/officeart/2005/8/layout/vList5"/>
    <dgm:cxn modelId="{95B5BCB4-E40E-4088-A24C-84D0559D8227}" srcId="{F2EE8A72-3784-4EF0-886F-6693A99ABFCC}" destId="{BE348E80-ED3F-4977-B097-1E071E3E50DA}" srcOrd="0" destOrd="0" parTransId="{9518219C-7B01-4950-BD34-161DAB7E6A0D}" sibTransId="{4FF7FA1E-3A4F-471C-AE80-082318B33C24}"/>
    <dgm:cxn modelId="{6076C940-807C-4378-8D44-1E216637365D}" srcId="{F0FC375A-57A6-44FB-A717-A142FFCDEEF1}" destId="{1EA6E5A2-4916-4D72-B525-615C936F024D}" srcOrd="3" destOrd="0" parTransId="{08E05E0C-9291-47AE-9743-562DE8E41B28}" sibTransId="{90D49AF8-09D6-4AB2-B593-6B66A06E9463}"/>
    <dgm:cxn modelId="{77B09789-C288-4FFA-9DCB-623D59C8C8D8}" srcId="{959B2D10-7D08-4DDC-A65C-2EDD52B26421}" destId="{44493335-C9AD-44B3-9DD4-D0E492D9E663}" srcOrd="1" destOrd="0" parTransId="{8FFA0685-0232-43C1-9AF8-740E2F0B62CE}" sibTransId="{EE7A49E7-1082-4CFB-A949-D172CCD8FB1F}"/>
    <dgm:cxn modelId="{A3B42720-CF58-4353-BA14-ECFFFC426AEA}" type="presOf" srcId="{1EA6E5A2-4916-4D72-B525-615C936F024D}" destId="{06D0C443-4834-49FE-A5C9-3C15E8AD54D8}" srcOrd="0" destOrd="8" presId="urn:microsoft.com/office/officeart/2005/8/layout/vList5"/>
    <dgm:cxn modelId="{96E1AA06-3E41-4EEC-88FC-B9249969D4D5}" srcId="{44493335-C9AD-44B3-9DD4-D0E492D9E663}" destId="{E373421A-FB80-4337-9F53-90A3776CE22B}" srcOrd="0" destOrd="0" parTransId="{D679B454-385D-4774-AC3C-1F2A83871A0E}" sibTransId="{7ADF3670-AE8D-4928-B3DB-699AF2400FCD}"/>
    <dgm:cxn modelId="{6F0EDA42-B870-42EA-ACDD-9AFCE5D11BEE}" type="presParOf" srcId="{9147229B-5865-441B-9CA6-30822E773992}" destId="{4FAB49D5-AA78-4D35-B5E7-31EBFFE7BA19}" srcOrd="0" destOrd="0" presId="urn:microsoft.com/office/officeart/2005/8/layout/vList5"/>
    <dgm:cxn modelId="{FC7C0F08-5F93-4F94-84A8-ADF94FB6A340}" type="presParOf" srcId="{4FAB49D5-AA78-4D35-B5E7-31EBFFE7BA19}" destId="{4A995D88-2977-4650-A43A-6895114FD625}" srcOrd="0" destOrd="0" presId="urn:microsoft.com/office/officeart/2005/8/layout/vList5"/>
    <dgm:cxn modelId="{F9CC822C-5C58-47CB-A681-8F4E7F3213A9}" type="presParOf" srcId="{4FAB49D5-AA78-4D35-B5E7-31EBFFE7BA19}" destId="{BB441644-00C6-4724-906F-AA3142BC020F}" srcOrd="1" destOrd="0" presId="urn:microsoft.com/office/officeart/2005/8/layout/vList5"/>
    <dgm:cxn modelId="{3F65C948-5537-417B-9F9C-C30022B05675}" type="presParOf" srcId="{9147229B-5865-441B-9CA6-30822E773992}" destId="{54EC706C-525D-47A8-9CC5-6F3FC5B2B12A}" srcOrd="1" destOrd="0" presId="urn:microsoft.com/office/officeart/2005/8/layout/vList5"/>
    <dgm:cxn modelId="{91C7150B-C1C9-4BE4-B9F9-4152143A1F5D}" type="presParOf" srcId="{9147229B-5865-441B-9CA6-30822E773992}" destId="{0A9EE20E-2A08-4B07-A894-C6E498083493}" srcOrd="2" destOrd="0" presId="urn:microsoft.com/office/officeart/2005/8/layout/vList5"/>
    <dgm:cxn modelId="{7FABA951-4502-45AB-9048-D45FB070385C}" type="presParOf" srcId="{0A9EE20E-2A08-4B07-A894-C6E498083493}" destId="{BC2592DF-EA52-4C75-A74E-B1695B97EE6D}" srcOrd="0" destOrd="0" presId="urn:microsoft.com/office/officeart/2005/8/layout/vList5"/>
    <dgm:cxn modelId="{1E888408-CC06-48B1-9189-A29974710179}" type="presParOf" srcId="{0A9EE20E-2A08-4B07-A894-C6E498083493}" destId="{06D0C443-4834-49FE-A5C9-3C15E8AD54D8}"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F2EE8A72-3784-4EF0-886F-6693A99ABFCC}"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D1FFC1A8-7A8C-4DF5-9803-6CC2C1D2D511}">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Spatial planning and land use management</a:t>
          </a:r>
          <a:endParaRPr lang="en-ZA" dirty="0"/>
        </a:p>
      </dgm:t>
    </dgm:pt>
    <dgm:pt modelId="{ED6C3C7A-9685-477E-ACE7-CC32BA088EDE}" type="parTrans" cxnId="{E6645020-7FCE-474B-9685-0EF0792BD56B}">
      <dgm:prSet/>
      <dgm:spPr/>
      <dgm:t>
        <a:bodyPr/>
        <a:lstStyle/>
        <a:p>
          <a:endParaRPr lang="en-ZA"/>
        </a:p>
      </dgm:t>
    </dgm:pt>
    <dgm:pt modelId="{F44F7872-D72E-409C-ABF3-BECC13089C7A}" type="sibTrans" cxnId="{E6645020-7FCE-474B-9685-0EF0792BD56B}">
      <dgm:prSet/>
      <dgm:spPr/>
      <dgm:t>
        <a:bodyPr/>
        <a:lstStyle/>
        <a:p>
          <a:endParaRPr lang="en-ZA"/>
        </a:p>
      </dgm:t>
    </dgm:pt>
    <dgm:pt modelId="{A827FA4C-240B-46F5-93A8-C6DE51E4C832}">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Devolution of housing and transport functions</a:t>
          </a:r>
        </a:p>
      </dgm:t>
    </dgm:pt>
    <dgm:pt modelId="{D1E05EA0-75CB-40BE-B996-AF7C3D42B80F}" type="parTrans" cxnId="{3161BD26-F1D4-4444-95B0-6B3FE5F1E461}">
      <dgm:prSet/>
      <dgm:spPr/>
      <dgm:t>
        <a:bodyPr/>
        <a:lstStyle/>
        <a:p>
          <a:endParaRPr lang="en-ZA"/>
        </a:p>
      </dgm:t>
    </dgm:pt>
    <dgm:pt modelId="{1B97DD5C-6F21-4E63-A4B8-297655F25F1E}" type="sibTrans" cxnId="{3161BD26-F1D4-4444-95B0-6B3FE5F1E461}">
      <dgm:prSet/>
      <dgm:spPr/>
      <dgm:t>
        <a:bodyPr/>
        <a:lstStyle/>
        <a:p>
          <a:endParaRPr lang="en-ZA"/>
        </a:p>
      </dgm:t>
    </dgm:pt>
    <dgm:pt modelId="{B6165A06-6D45-4EED-9C03-B4648A4DDB12}">
      <dgm:prSet/>
      <dgm:spPr/>
      <dgm:t>
        <a:bodyPr/>
        <a:lstStyle/>
        <a:p>
          <a:pPr rtl="0"/>
          <a:r>
            <a:rPr lang="en-ZA" dirty="0" smtClean="0"/>
            <a:t>Municipalities are the logical authority to plan and provide human settlement development</a:t>
          </a:r>
          <a:endParaRPr lang="en-ZA" dirty="0"/>
        </a:p>
      </dgm:t>
    </dgm:pt>
    <dgm:pt modelId="{CE04B1DE-C5AD-4E00-BA19-BDE700F369C3}" type="sibTrans" cxnId="{A4A744CC-2B75-4BF8-93BF-6DB3165949F5}">
      <dgm:prSet/>
      <dgm:spPr/>
      <dgm:t>
        <a:bodyPr/>
        <a:lstStyle/>
        <a:p>
          <a:endParaRPr lang="en-GB"/>
        </a:p>
      </dgm:t>
    </dgm:pt>
    <dgm:pt modelId="{0F42845B-ACF4-4D81-9059-FF2BA0FF462F}" type="parTrans" cxnId="{A4A744CC-2B75-4BF8-93BF-6DB3165949F5}">
      <dgm:prSet/>
      <dgm:spPr/>
      <dgm:t>
        <a:bodyPr/>
        <a:lstStyle/>
        <a:p>
          <a:endParaRPr lang="en-GB"/>
        </a:p>
      </dgm:t>
    </dgm:pt>
    <dgm:pt modelId="{518A7800-5D6A-489D-9093-0F5AF217242A}">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Strengthening own revenue potential and effort</a:t>
          </a:r>
          <a:endParaRPr lang="en-ZA" dirty="0"/>
        </a:p>
      </dgm:t>
    </dgm:pt>
    <dgm:pt modelId="{2C8D089D-C363-401E-84FD-9BB601A7FA87}" type="parTrans" cxnId="{77D45760-1963-462A-831A-64630CBB4471}">
      <dgm:prSet/>
      <dgm:spPr/>
      <dgm:t>
        <a:bodyPr/>
        <a:lstStyle/>
        <a:p>
          <a:endParaRPr lang="en-GB"/>
        </a:p>
      </dgm:t>
    </dgm:pt>
    <dgm:pt modelId="{560B75F2-684A-4429-97D1-8669C8BE1278}" type="sibTrans" cxnId="{77D45760-1963-462A-831A-64630CBB4471}">
      <dgm:prSet/>
      <dgm:spPr/>
      <dgm:t>
        <a:bodyPr/>
        <a:lstStyle/>
        <a:p>
          <a:endParaRPr lang="en-GB"/>
        </a:p>
      </dgm:t>
    </dgm:pt>
    <dgm:pt modelId="{0856D2AF-BD9B-46E1-8FCE-8502D0C7812C}">
      <dgm:prSet custT="1"/>
      <dgm:spPr/>
      <dgm:t>
        <a:bodyPr/>
        <a:lstStyle/>
        <a:p>
          <a:pPr rtl="0"/>
          <a:r>
            <a:rPr lang="en-ZA" sz="1600" dirty="0" smtClean="0"/>
            <a:t>Cities have significant, but under-</a:t>
          </a:r>
          <a:r>
            <a:rPr lang="en-ZA" sz="1600" dirty="0" err="1" smtClean="0"/>
            <a:t>uitilised</a:t>
          </a:r>
          <a:r>
            <a:rPr lang="en-ZA" sz="1600" dirty="0" smtClean="0"/>
            <a:t> own revenue potential</a:t>
          </a:r>
          <a:endParaRPr lang="en-ZA" sz="1600" dirty="0"/>
        </a:p>
      </dgm:t>
    </dgm:pt>
    <dgm:pt modelId="{A438941A-5B77-4819-A1A6-47108AEED90E}" type="parTrans" cxnId="{A9EA9A35-EF8B-4FE2-BDC8-24EFE21A6B3D}">
      <dgm:prSet/>
      <dgm:spPr/>
      <dgm:t>
        <a:bodyPr/>
        <a:lstStyle/>
        <a:p>
          <a:endParaRPr lang="en-GB"/>
        </a:p>
      </dgm:t>
    </dgm:pt>
    <dgm:pt modelId="{B8F4A08B-4669-4568-9592-8963856B9A68}" type="sibTrans" cxnId="{A9EA9A35-EF8B-4FE2-BDC8-24EFE21A6B3D}">
      <dgm:prSet/>
      <dgm:spPr/>
      <dgm:t>
        <a:bodyPr/>
        <a:lstStyle/>
        <a:p>
          <a:endParaRPr lang="en-GB"/>
        </a:p>
      </dgm:t>
    </dgm:pt>
    <dgm:pt modelId="{89F75B55-5FC6-4F61-ADF9-F5C3B4B67794}">
      <dgm:prSet custT="1"/>
      <dgm:spPr/>
      <dgm:t>
        <a:bodyPr/>
        <a:lstStyle/>
        <a:p>
          <a:pPr marL="114300" indent="-114300" defTabSz="622300" rtl="0">
            <a:lnSpc>
              <a:spcPct val="90000"/>
            </a:lnSpc>
            <a:spcBef>
              <a:spcPct val="0"/>
            </a:spcBef>
            <a:spcAft>
              <a:spcPct val="15000"/>
            </a:spcAft>
            <a:buNone/>
          </a:pPr>
          <a:r>
            <a:rPr lang="en-ZA" sz="1600" dirty="0" smtClean="0"/>
            <a:t>The Development Facilitation Act has been declared unconstitutional</a:t>
          </a:r>
          <a:endParaRPr lang="en-ZA" sz="1600" dirty="0"/>
        </a:p>
      </dgm:t>
    </dgm:pt>
    <dgm:pt modelId="{8E831623-9B78-4A37-928E-50ADA76FCC0C}" type="parTrans" cxnId="{CA76D42B-9808-48FB-BF71-F4928EFDB6A5}">
      <dgm:prSet/>
      <dgm:spPr/>
      <dgm:t>
        <a:bodyPr/>
        <a:lstStyle/>
        <a:p>
          <a:endParaRPr lang="en-GB"/>
        </a:p>
      </dgm:t>
    </dgm:pt>
    <dgm:pt modelId="{3519337B-D098-425F-A02F-7E38D05EA2DD}" type="sibTrans" cxnId="{CA76D42B-9808-48FB-BF71-F4928EFDB6A5}">
      <dgm:prSet/>
      <dgm:spPr/>
      <dgm:t>
        <a:bodyPr/>
        <a:lstStyle/>
        <a:p>
          <a:endParaRPr lang="en-GB"/>
        </a:p>
      </dgm:t>
    </dgm:pt>
    <dgm:pt modelId="{AE6DDC68-5E84-402E-A2F1-3C3F443D8BC9}">
      <dgm:prSet custT="1"/>
      <dgm:spPr/>
      <dgm:t>
        <a:bodyPr/>
        <a:lstStyle/>
        <a:p>
          <a:pPr marL="114300" indent="-114300" defTabSz="622300" rtl="0">
            <a:lnSpc>
              <a:spcPct val="90000"/>
            </a:lnSpc>
            <a:spcBef>
              <a:spcPct val="0"/>
            </a:spcBef>
            <a:spcAft>
              <a:spcPct val="15000"/>
            </a:spcAft>
            <a:buNone/>
          </a:pPr>
          <a:r>
            <a:rPr lang="en-ZA" sz="1600" dirty="0" smtClean="0"/>
            <a:t>Constitutional court confirmed that re-zoning of land and the establishment of townships are exclusive municipal functions</a:t>
          </a:r>
          <a:endParaRPr lang="en-ZA" sz="1600" dirty="0"/>
        </a:p>
      </dgm:t>
    </dgm:pt>
    <dgm:pt modelId="{2C893431-6C47-4D0F-B607-7114C1F3CCC5}" type="parTrans" cxnId="{6F827431-116C-49E9-B254-0BB4120824F6}">
      <dgm:prSet/>
      <dgm:spPr/>
      <dgm:t>
        <a:bodyPr/>
        <a:lstStyle/>
        <a:p>
          <a:endParaRPr lang="en-GB"/>
        </a:p>
      </dgm:t>
    </dgm:pt>
    <dgm:pt modelId="{9FDC22CF-955C-4326-BAD5-9F6FDD11496A}" type="sibTrans" cxnId="{6F827431-116C-49E9-B254-0BB4120824F6}">
      <dgm:prSet/>
      <dgm:spPr/>
      <dgm:t>
        <a:bodyPr/>
        <a:lstStyle/>
        <a:p>
          <a:endParaRPr lang="en-GB"/>
        </a:p>
      </dgm:t>
    </dgm:pt>
    <dgm:pt modelId="{6F19F4F1-BE26-48A3-A4EC-18CA5CDBF96F}">
      <dgm:prSet custT="1"/>
      <dgm:spPr/>
      <dgm:t>
        <a:bodyPr/>
        <a:lstStyle/>
        <a:p>
          <a:pPr marL="114300" indent="-114300" defTabSz="622300" rtl="0">
            <a:lnSpc>
              <a:spcPct val="90000"/>
            </a:lnSpc>
            <a:spcBef>
              <a:spcPct val="0"/>
            </a:spcBef>
            <a:spcAft>
              <a:spcPct val="15000"/>
            </a:spcAft>
            <a:buNone/>
          </a:pPr>
          <a:r>
            <a:rPr lang="en-ZA" sz="1600" dirty="0" smtClean="0"/>
            <a:t>Review of land use management legislation is underway</a:t>
          </a:r>
          <a:endParaRPr lang="en-ZA" sz="1600" dirty="0"/>
        </a:p>
      </dgm:t>
    </dgm:pt>
    <dgm:pt modelId="{C3C9BF8C-B7EC-428B-A211-5EF9122893BD}" type="parTrans" cxnId="{C09BD2B9-1534-4532-A4A8-55A2D8F77581}">
      <dgm:prSet/>
      <dgm:spPr/>
      <dgm:t>
        <a:bodyPr/>
        <a:lstStyle/>
        <a:p>
          <a:endParaRPr lang="en-GB"/>
        </a:p>
      </dgm:t>
    </dgm:pt>
    <dgm:pt modelId="{E0BC640A-F055-44F3-AADF-810C94AF1867}" type="sibTrans" cxnId="{C09BD2B9-1534-4532-A4A8-55A2D8F77581}">
      <dgm:prSet/>
      <dgm:spPr/>
      <dgm:t>
        <a:bodyPr/>
        <a:lstStyle/>
        <a:p>
          <a:endParaRPr lang="en-GB"/>
        </a:p>
      </dgm:t>
    </dgm:pt>
    <dgm:pt modelId="{41CA3C11-2071-4DAA-8CB0-CB2CC290316C}">
      <dgm:prSet/>
      <dgm:spPr/>
      <dgm:t>
        <a:bodyPr/>
        <a:lstStyle/>
        <a:p>
          <a:pPr rtl="0"/>
          <a:r>
            <a:rPr lang="en-ZA" dirty="0" smtClean="0"/>
            <a:t>Accreditation of municipalities to deliver the housing function needs to be fast-tracked</a:t>
          </a:r>
          <a:endParaRPr lang="en-ZA" dirty="0"/>
        </a:p>
      </dgm:t>
    </dgm:pt>
    <dgm:pt modelId="{6F737EB0-F480-4BB1-8A2E-87CE8AF2DEB3}" type="parTrans" cxnId="{F6C02EB4-4E13-4C0C-8FE1-8770E9E0AB9E}">
      <dgm:prSet/>
      <dgm:spPr/>
    </dgm:pt>
    <dgm:pt modelId="{FC7B0590-685A-462E-B119-15F4BF6E2A1A}" type="sibTrans" cxnId="{F6C02EB4-4E13-4C0C-8FE1-8770E9E0AB9E}">
      <dgm:prSet/>
      <dgm:spPr/>
    </dgm:pt>
    <dgm:pt modelId="{D8B948A3-E665-4F14-AB1F-68E628CE935F}">
      <dgm:prSet/>
      <dgm:spPr/>
      <dgm:t>
        <a:bodyPr/>
        <a:lstStyle/>
        <a:p>
          <a:pPr rtl="0"/>
          <a:r>
            <a:rPr lang="en-ZA" dirty="0" smtClean="0"/>
            <a:t>Devolution of public transport function to cities will allow for better planning and integration with human settlements</a:t>
          </a:r>
          <a:endParaRPr lang="en-ZA" dirty="0"/>
        </a:p>
      </dgm:t>
    </dgm:pt>
    <dgm:pt modelId="{7A716FBA-31D9-4176-A8EA-7C51F8E21A95}" type="parTrans" cxnId="{71951A0B-247C-4B62-AC8F-851C62D6287C}">
      <dgm:prSet/>
      <dgm:spPr/>
    </dgm:pt>
    <dgm:pt modelId="{DDBD9D34-F8FF-4A34-B73D-0A948B9644DB}" type="sibTrans" cxnId="{71951A0B-247C-4B62-AC8F-851C62D6287C}">
      <dgm:prSet/>
      <dgm:spPr/>
    </dgm:pt>
    <dgm:pt modelId="{8B001BC5-C025-48C1-9580-DC51ABE888B3}">
      <dgm:prSet/>
      <dgm:spPr/>
      <dgm:t>
        <a:bodyPr/>
        <a:lstStyle/>
        <a:p>
          <a:pPr rtl="0"/>
          <a:endParaRPr lang="en-ZA" dirty="0"/>
        </a:p>
      </dgm:t>
    </dgm:pt>
    <dgm:pt modelId="{B24C9D42-C9FF-4C3C-B260-9B6384E0C5F0}" type="parTrans" cxnId="{3D474C0A-4BE2-474B-AECB-1DE6D1F57083}">
      <dgm:prSet/>
      <dgm:spPr/>
    </dgm:pt>
    <dgm:pt modelId="{68F1D78F-F0AE-4AFB-A7AC-E3778CBD1919}" type="sibTrans" cxnId="{3D474C0A-4BE2-474B-AECB-1DE6D1F57083}">
      <dgm:prSet/>
      <dgm:spPr/>
    </dgm:pt>
    <dgm:pt modelId="{D06CAEEC-56D6-404F-8B9F-0BA6029C79AC}">
      <dgm:prSet/>
      <dgm:spPr/>
      <dgm:t>
        <a:bodyPr/>
        <a:lstStyle/>
        <a:p>
          <a:pPr rtl="0"/>
          <a:r>
            <a:rPr lang="en-ZA" dirty="0" smtClean="0"/>
            <a:t>Both require the fiscal framework to respond to changes in responsibilities for the functions</a:t>
          </a:r>
          <a:endParaRPr lang="en-ZA" dirty="0"/>
        </a:p>
      </dgm:t>
    </dgm:pt>
    <dgm:pt modelId="{7AFDD402-B55B-4E5F-BB76-E7E4E4BDE08A}" type="parTrans" cxnId="{28EDE699-27CD-454B-83DA-0157BA3E195A}">
      <dgm:prSet/>
      <dgm:spPr/>
    </dgm:pt>
    <dgm:pt modelId="{9C237E4A-EC5D-4562-8CA1-BECD420977BF}" type="sibTrans" cxnId="{28EDE699-27CD-454B-83DA-0157BA3E195A}">
      <dgm:prSet/>
      <dgm:spPr/>
    </dgm:pt>
    <dgm:pt modelId="{97BDAECB-035C-4749-A329-AFBBAEA95D5E}">
      <dgm:prSet custT="1"/>
      <dgm:spPr/>
      <dgm:t>
        <a:bodyPr/>
        <a:lstStyle/>
        <a:p>
          <a:pPr rtl="0"/>
          <a:r>
            <a:rPr lang="en-ZA" sz="1600" dirty="0" smtClean="0"/>
            <a:t>Need to improve revenue management</a:t>
          </a:r>
          <a:endParaRPr lang="en-ZA" sz="1600" dirty="0"/>
        </a:p>
      </dgm:t>
    </dgm:pt>
    <dgm:pt modelId="{D67E8573-50D8-45D5-B2B7-65DCFE3646E3}" type="parTrans" cxnId="{D181F6ED-0D96-4E4A-955D-F7D5C1587E4C}">
      <dgm:prSet/>
      <dgm:spPr/>
    </dgm:pt>
    <dgm:pt modelId="{5A69C85F-AA8F-4344-B563-0A59E9C50C76}" type="sibTrans" cxnId="{D181F6ED-0D96-4E4A-955D-F7D5C1587E4C}">
      <dgm:prSet/>
      <dgm:spPr/>
    </dgm:pt>
    <dgm:pt modelId="{45C89B52-7E33-424D-937D-DDFEFEC6D336}">
      <dgm:prSet custT="1"/>
      <dgm:spPr/>
      <dgm:t>
        <a:bodyPr/>
        <a:lstStyle/>
        <a:p>
          <a:pPr rtl="0"/>
          <a:r>
            <a:rPr lang="en-ZA" sz="1600" dirty="0" smtClean="0"/>
            <a:t>Explore additional avenues to raise revenues, e.g. development charges</a:t>
          </a:r>
          <a:endParaRPr lang="en-ZA" sz="1600" dirty="0"/>
        </a:p>
      </dgm:t>
    </dgm:pt>
    <dgm:pt modelId="{E0A3A7B2-498D-4992-A721-3E861CBEF994}" type="parTrans" cxnId="{1C425B73-AB9C-4960-B880-25EB94F342F6}">
      <dgm:prSet/>
      <dgm:spPr/>
    </dgm:pt>
    <dgm:pt modelId="{234B14E4-F100-4FD6-B84D-607CCB003D4F}" type="sibTrans" cxnId="{1C425B73-AB9C-4960-B880-25EB94F342F6}">
      <dgm:prSet/>
      <dgm:spPr/>
    </dgm:pt>
    <dgm:pt modelId="{A1B3CF45-26A5-4C64-9655-E7F7D05E4BEB}">
      <dgm:prSet custT="1"/>
      <dgm:spPr/>
      <dgm:t>
        <a:bodyPr/>
        <a:lstStyle/>
        <a:p>
          <a:pPr rtl="0"/>
          <a:r>
            <a:rPr lang="en-ZA" sz="1600" dirty="0" smtClean="0"/>
            <a:t>Re-evaluate the approach to free basic services and the range of free services  </a:t>
          </a:r>
          <a:endParaRPr lang="en-ZA" sz="1600" dirty="0"/>
        </a:p>
      </dgm:t>
    </dgm:pt>
    <dgm:pt modelId="{ECCE91F9-CBB9-4D79-BACF-58694AAB59F7}" type="parTrans" cxnId="{B289B46C-B4B8-40A0-B2F8-AFE5B3FC1B82}">
      <dgm:prSet/>
      <dgm:spPr/>
    </dgm:pt>
    <dgm:pt modelId="{94968FE4-0939-4B17-9742-9770E64BEF75}" type="sibTrans" cxnId="{B289B46C-B4B8-40A0-B2F8-AFE5B3FC1B82}">
      <dgm:prSet/>
      <dgm:spPr/>
    </dgm:pt>
    <dgm:pt modelId="{9147229B-5865-441B-9CA6-30822E773992}" type="pres">
      <dgm:prSet presAssocID="{F2EE8A72-3784-4EF0-886F-6693A99ABFCC}" presName="Name0" presStyleCnt="0">
        <dgm:presLayoutVars>
          <dgm:dir/>
          <dgm:animLvl val="lvl"/>
          <dgm:resizeHandles val="exact"/>
        </dgm:presLayoutVars>
      </dgm:prSet>
      <dgm:spPr/>
      <dgm:t>
        <a:bodyPr/>
        <a:lstStyle/>
        <a:p>
          <a:endParaRPr lang="en-ZA"/>
        </a:p>
      </dgm:t>
    </dgm:pt>
    <dgm:pt modelId="{2FAFEE37-E49A-45AE-A056-94CF9E419DB4}" type="pres">
      <dgm:prSet presAssocID="{D1FFC1A8-7A8C-4DF5-9803-6CC2C1D2D511}" presName="linNode" presStyleCnt="0"/>
      <dgm:spPr/>
    </dgm:pt>
    <dgm:pt modelId="{51D1FBA0-5777-41EA-A7A6-C628E650E095}" type="pres">
      <dgm:prSet presAssocID="{D1FFC1A8-7A8C-4DF5-9803-6CC2C1D2D511}" presName="parentText" presStyleLbl="node1" presStyleIdx="0" presStyleCnt="3" custScaleX="55308" custScaleY="36799" custLinFactNeighborX="-19" custLinFactNeighborY="-15739">
        <dgm:presLayoutVars>
          <dgm:chMax val="1"/>
          <dgm:bulletEnabled val="1"/>
        </dgm:presLayoutVars>
      </dgm:prSet>
      <dgm:spPr/>
      <dgm:t>
        <a:bodyPr/>
        <a:lstStyle/>
        <a:p>
          <a:endParaRPr lang="en-ZA"/>
        </a:p>
      </dgm:t>
    </dgm:pt>
    <dgm:pt modelId="{38B214AF-E287-4F11-B92E-4AD145CCC814}" type="pres">
      <dgm:prSet presAssocID="{D1FFC1A8-7A8C-4DF5-9803-6CC2C1D2D511}" presName="descendantText" presStyleLbl="alignAccFollowNode1" presStyleIdx="0" presStyleCnt="3" custScaleX="128531" custScaleY="45450" custLinFactNeighborY="-5533">
        <dgm:presLayoutVars>
          <dgm:bulletEnabled val="1"/>
        </dgm:presLayoutVars>
      </dgm:prSet>
      <dgm:spPr/>
      <dgm:t>
        <a:bodyPr/>
        <a:lstStyle/>
        <a:p>
          <a:endParaRPr lang="en-ZA"/>
        </a:p>
      </dgm:t>
    </dgm:pt>
    <dgm:pt modelId="{A1F34B9B-417B-41E5-93F8-4327EC27DFF3}" type="pres">
      <dgm:prSet presAssocID="{F44F7872-D72E-409C-ABF3-BECC13089C7A}" presName="sp" presStyleCnt="0"/>
      <dgm:spPr/>
    </dgm:pt>
    <dgm:pt modelId="{AE9FEACC-D31A-4F34-894B-8843828D8281}" type="pres">
      <dgm:prSet presAssocID="{A827FA4C-240B-46F5-93A8-C6DE51E4C832}" presName="linNode" presStyleCnt="0"/>
      <dgm:spPr/>
    </dgm:pt>
    <dgm:pt modelId="{136F6C4B-7C05-42C5-83EA-7BE8F522EC1F}" type="pres">
      <dgm:prSet presAssocID="{A827FA4C-240B-46F5-93A8-C6DE51E4C832}" presName="parentText" presStyleLbl="node1" presStyleIdx="1" presStyleCnt="3" custScaleX="55308" custScaleY="85646" custLinFactNeighborX="-19" custLinFactNeighborY="-1209">
        <dgm:presLayoutVars>
          <dgm:chMax val="1"/>
          <dgm:bulletEnabled val="1"/>
        </dgm:presLayoutVars>
      </dgm:prSet>
      <dgm:spPr/>
      <dgm:t>
        <a:bodyPr/>
        <a:lstStyle/>
        <a:p>
          <a:endParaRPr lang="en-ZA"/>
        </a:p>
      </dgm:t>
    </dgm:pt>
    <dgm:pt modelId="{D1863E7D-65A0-4995-A3B0-4BB1BEA324AF}" type="pres">
      <dgm:prSet presAssocID="{A827FA4C-240B-46F5-93A8-C6DE51E4C832}" presName="descendantText" presStyleLbl="alignAccFollowNode1" presStyleIdx="1" presStyleCnt="3" custScaleX="128531" custScaleY="104321" custLinFactNeighborX="35" custLinFactNeighborY="-2741">
        <dgm:presLayoutVars>
          <dgm:bulletEnabled val="1"/>
        </dgm:presLayoutVars>
      </dgm:prSet>
      <dgm:spPr/>
      <dgm:t>
        <a:bodyPr/>
        <a:lstStyle/>
        <a:p>
          <a:endParaRPr lang="en-ZA"/>
        </a:p>
      </dgm:t>
    </dgm:pt>
    <dgm:pt modelId="{7E170F02-413A-4B4A-BF2D-CC49CD3CBA11}" type="pres">
      <dgm:prSet presAssocID="{1B97DD5C-6F21-4E63-A4B8-297655F25F1E}" presName="sp" presStyleCnt="0"/>
      <dgm:spPr/>
    </dgm:pt>
    <dgm:pt modelId="{0B26FF0E-99A1-4324-A5D2-B9D2E4DA0B5B}" type="pres">
      <dgm:prSet presAssocID="{518A7800-5D6A-489D-9093-0F5AF217242A}" presName="linNode" presStyleCnt="0"/>
      <dgm:spPr/>
    </dgm:pt>
    <dgm:pt modelId="{F2E1DC73-1B68-417A-B5DA-D3263C641D05}" type="pres">
      <dgm:prSet presAssocID="{518A7800-5D6A-489D-9093-0F5AF217242A}" presName="parentText" presStyleLbl="node1" presStyleIdx="2" presStyleCnt="3" custScaleX="55308" custScaleY="47372" custLinFactNeighborX="-19" custLinFactNeighborY="23">
        <dgm:presLayoutVars>
          <dgm:chMax val="1"/>
          <dgm:bulletEnabled val="1"/>
        </dgm:presLayoutVars>
      </dgm:prSet>
      <dgm:spPr/>
      <dgm:t>
        <a:bodyPr/>
        <a:lstStyle/>
        <a:p>
          <a:endParaRPr lang="en-GB"/>
        </a:p>
      </dgm:t>
    </dgm:pt>
    <dgm:pt modelId="{4DA1D208-DC6C-4DEB-9998-072F1849786C}" type="pres">
      <dgm:prSet presAssocID="{518A7800-5D6A-489D-9093-0F5AF217242A}" presName="descendantText" presStyleLbl="alignAccFollowNode1" presStyleIdx="2" presStyleCnt="3" custScaleX="128531" custScaleY="60807" custLinFactNeighborY="3980">
        <dgm:presLayoutVars>
          <dgm:bulletEnabled val="1"/>
        </dgm:presLayoutVars>
      </dgm:prSet>
      <dgm:spPr/>
      <dgm:t>
        <a:bodyPr/>
        <a:lstStyle/>
        <a:p>
          <a:endParaRPr lang="en-GB"/>
        </a:p>
      </dgm:t>
    </dgm:pt>
  </dgm:ptLst>
  <dgm:cxnLst>
    <dgm:cxn modelId="{0570D73B-E6C3-4442-AFF4-00812690D31B}" type="presOf" srcId="{D1FFC1A8-7A8C-4DF5-9803-6CC2C1D2D511}" destId="{51D1FBA0-5777-41EA-A7A6-C628E650E095}" srcOrd="0" destOrd="0" presId="urn:microsoft.com/office/officeart/2005/8/layout/vList5"/>
    <dgm:cxn modelId="{23A7C699-D203-4F69-853A-161DE1AE42AC}" type="presOf" srcId="{41CA3C11-2071-4DAA-8CB0-CB2CC290316C}" destId="{D1863E7D-65A0-4995-A3B0-4BB1BEA324AF}" srcOrd="0" destOrd="1" presId="urn:microsoft.com/office/officeart/2005/8/layout/vList5"/>
    <dgm:cxn modelId="{4F7E7322-7A44-437C-B570-29AB51054D3C}" type="presOf" srcId="{D8B948A3-E665-4F14-AB1F-68E628CE935F}" destId="{D1863E7D-65A0-4995-A3B0-4BB1BEA324AF}" srcOrd="0" destOrd="3" presId="urn:microsoft.com/office/officeart/2005/8/layout/vList5"/>
    <dgm:cxn modelId="{77D45760-1963-462A-831A-64630CBB4471}" srcId="{F2EE8A72-3784-4EF0-886F-6693A99ABFCC}" destId="{518A7800-5D6A-489D-9093-0F5AF217242A}" srcOrd="2" destOrd="0" parTransId="{2C8D089D-C363-401E-84FD-9BB601A7FA87}" sibTransId="{560B75F2-684A-4429-97D1-8669C8BE1278}"/>
    <dgm:cxn modelId="{1AEBCF0C-7F3D-40D2-9B81-3395C281860C}" type="presOf" srcId="{AE6DDC68-5E84-402E-A2F1-3C3F443D8BC9}" destId="{38B214AF-E287-4F11-B92E-4AD145CCC814}" srcOrd="0" destOrd="1" presId="urn:microsoft.com/office/officeart/2005/8/layout/vList5"/>
    <dgm:cxn modelId="{71951A0B-247C-4B62-AC8F-851C62D6287C}" srcId="{A827FA4C-240B-46F5-93A8-C6DE51E4C832}" destId="{D8B948A3-E665-4F14-AB1F-68E628CE935F}" srcOrd="3" destOrd="0" parTransId="{7A716FBA-31D9-4176-A8EA-7C51F8E21A95}" sibTransId="{DDBD9D34-F8FF-4A34-B73D-0A948B9644DB}"/>
    <dgm:cxn modelId="{FFC0FBFB-2A08-421A-A0B7-FAAF377E99B3}" type="presOf" srcId="{6F19F4F1-BE26-48A3-A4EC-18CA5CDBF96F}" destId="{38B214AF-E287-4F11-B92E-4AD145CCC814}" srcOrd="0" destOrd="2" presId="urn:microsoft.com/office/officeart/2005/8/layout/vList5"/>
    <dgm:cxn modelId="{B289B46C-B4B8-40A0-B2F8-AFE5B3FC1B82}" srcId="{518A7800-5D6A-489D-9093-0F5AF217242A}" destId="{A1B3CF45-26A5-4C64-9655-E7F7D05E4BEB}" srcOrd="3" destOrd="0" parTransId="{ECCE91F9-CBB9-4D79-BACF-58694AAB59F7}" sibTransId="{94968FE4-0939-4B17-9742-9770E64BEF75}"/>
    <dgm:cxn modelId="{CA76D42B-9808-48FB-BF71-F4928EFDB6A5}" srcId="{D1FFC1A8-7A8C-4DF5-9803-6CC2C1D2D511}" destId="{89F75B55-5FC6-4F61-ADF9-F5C3B4B67794}" srcOrd="0" destOrd="0" parTransId="{8E831623-9B78-4A37-928E-50ADA76FCC0C}" sibTransId="{3519337B-D098-425F-A02F-7E38D05EA2DD}"/>
    <dgm:cxn modelId="{97CB5B08-8316-4E22-A047-F7AABA4D4195}" type="presOf" srcId="{0856D2AF-BD9B-46E1-8FCE-8502D0C7812C}" destId="{4DA1D208-DC6C-4DEB-9998-072F1849786C}" srcOrd="0" destOrd="0" presId="urn:microsoft.com/office/officeart/2005/8/layout/vList5"/>
    <dgm:cxn modelId="{28EDE699-27CD-454B-83DA-0157BA3E195A}" srcId="{A827FA4C-240B-46F5-93A8-C6DE51E4C832}" destId="{D06CAEEC-56D6-404F-8B9F-0BA6029C79AC}" srcOrd="4" destOrd="0" parTransId="{7AFDD402-B55B-4E5F-BB76-E7E4E4BDE08A}" sibTransId="{9C237E4A-EC5D-4562-8CA1-BECD420977BF}"/>
    <dgm:cxn modelId="{68859F70-F862-4499-9EA4-8ED6814A094E}" type="presOf" srcId="{45C89B52-7E33-424D-937D-DDFEFEC6D336}" destId="{4DA1D208-DC6C-4DEB-9998-072F1849786C}" srcOrd="0" destOrd="2" presId="urn:microsoft.com/office/officeart/2005/8/layout/vList5"/>
    <dgm:cxn modelId="{3CC82A2C-BFC8-47A8-BEDC-16F8BDF8DB63}" type="presOf" srcId="{97BDAECB-035C-4749-A329-AFBBAEA95D5E}" destId="{4DA1D208-DC6C-4DEB-9998-072F1849786C}" srcOrd="0" destOrd="1" presId="urn:microsoft.com/office/officeart/2005/8/layout/vList5"/>
    <dgm:cxn modelId="{B097C72A-E000-4647-B0CD-436C9E704007}" type="presOf" srcId="{8B001BC5-C025-48C1-9580-DC51ABE888B3}" destId="{D1863E7D-65A0-4995-A3B0-4BB1BEA324AF}" srcOrd="0" destOrd="2" presId="urn:microsoft.com/office/officeart/2005/8/layout/vList5"/>
    <dgm:cxn modelId="{A9EA9A35-EF8B-4FE2-BDC8-24EFE21A6B3D}" srcId="{518A7800-5D6A-489D-9093-0F5AF217242A}" destId="{0856D2AF-BD9B-46E1-8FCE-8502D0C7812C}" srcOrd="0" destOrd="0" parTransId="{A438941A-5B77-4819-A1A6-47108AEED90E}" sibTransId="{B8F4A08B-4669-4568-9592-8963856B9A68}"/>
    <dgm:cxn modelId="{7ABDBD25-FAA2-47CA-B3B1-5A275369F74B}" type="presOf" srcId="{F2EE8A72-3784-4EF0-886F-6693A99ABFCC}" destId="{9147229B-5865-441B-9CA6-30822E773992}" srcOrd="0" destOrd="0" presId="urn:microsoft.com/office/officeart/2005/8/layout/vList5"/>
    <dgm:cxn modelId="{151032AB-97ED-4339-BFFA-A311259EFD9E}" type="presOf" srcId="{89F75B55-5FC6-4F61-ADF9-F5C3B4B67794}" destId="{38B214AF-E287-4F11-B92E-4AD145CCC814}" srcOrd="0" destOrd="0" presId="urn:microsoft.com/office/officeart/2005/8/layout/vList5"/>
    <dgm:cxn modelId="{84A3A936-7B77-424A-9EF3-0FE1AD3DBB69}" type="presOf" srcId="{D06CAEEC-56D6-404F-8B9F-0BA6029C79AC}" destId="{D1863E7D-65A0-4995-A3B0-4BB1BEA324AF}" srcOrd="0" destOrd="4" presId="urn:microsoft.com/office/officeart/2005/8/layout/vList5"/>
    <dgm:cxn modelId="{1E559D0C-8A0C-466B-BC42-EE79A55720EC}" type="presOf" srcId="{A1B3CF45-26A5-4C64-9655-E7F7D05E4BEB}" destId="{4DA1D208-DC6C-4DEB-9998-072F1849786C}" srcOrd="0" destOrd="3" presId="urn:microsoft.com/office/officeart/2005/8/layout/vList5"/>
    <dgm:cxn modelId="{E68C3FCF-201A-4E81-A53B-F8EC79A81D27}" type="presOf" srcId="{518A7800-5D6A-489D-9093-0F5AF217242A}" destId="{F2E1DC73-1B68-417A-B5DA-D3263C641D05}" srcOrd="0" destOrd="0" presId="urn:microsoft.com/office/officeart/2005/8/layout/vList5"/>
    <dgm:cxn modelId="{C09BD2B9-1534-4532-A4A8-55A2D8F77581}" srcId="{D1FFC1A8-7A8C-4DF5-9803-6CC2C1D2D511}" destId="{6F19F4F1-BE26-48A3-A4EC-18CA5CDBF96F}" srcOrd="2" destOrd="0" parTransId="{C3C9BF8C-B7EC-428B-A211-5EF9122893BD}" sibTransId="{E0BC640A-F055-44F3-AADF-810C94AF1867}"/>
    <dgm:cxn modelId="{3161BD26-F1D4-4444-95B0-6B3FE5F1E461}" srcId="{F2EE8A72-3784-4EF0-886F-6693A99ABFCC}" destId="{A827FA4C-240B-46F5-93A8-C6DE51E4C832}" srcOrd="1" destOrd="0" parTransId="{D1E05EA0-75CB-40BE-B996-AF7C3D42B80F}" sibTransId="{1B97DD5C-6F21-4E63-A4B8-297655F25F1E}"/>
    <dgm:cxn modelId="{3D474C0A-4BE2-474B-AECB-1DE6D1F57083}" srcId="{A827FA4C-240B-46F5-93A8-C6DE51E4C832}" destId="{8B001BC5-C025-48C1-9580-DC51ABE888B3}" srcOrd="2" destOrd="0" parTransId="{B24C9D42-C9FF-4C3C-B260-9B6384E0C5F0}" sibTransId="{68F1D78F-F0AE-4AFB-A7AC-E3778CBD1919}"/>
    <dgm:cxn modelId="{9CEF11A0-6F45-41E1-91BF-990A1A3F523F}" type="presOf" srcId="{A827FA4C-240B-46F5-93A8-C6DE51E4C832}" destId="{136F6C4B-7C05-42C5-83EA-7BE8F522EC1F}" srcOrd="0" destOrd="0" presId="urn:microsoft.com/office/officeart/2005/8/layout/vList5"/>
    <dgm:cxn modelId="{6F827431-116C-49E9-B254-0BB4120824F6}" srcId="{D1FFC1A8-7A8C-4DF5-9803-6CC2C1D2D511}" destId="{AE6DDC68-5E84-402E-A2F1-3C3F443D8BC9}" srcOrd="1" destOrd="0" parTransId="{2C893431-6C47-4D0F-B607-7114C1F3CCC5}" sibTransId="{9FDC22CF-955C-4326-BAD5-9F6FDD11496A}"/>
    <dgm:cxn modelId="{A4A744CC-2B75-4BF8-93BF-6DB3165949F5}" srcId="{A827FA4C-240B-46F5-93A8-C6DE51E4C832}" destId="{B6165A06-6D45-4EED-9C03-B4648A4DDB12}" srcOrd="0" destOrd="0" parTransId="{0F42845B-ACF4-4D81-9059-FF2BA0FF462F}" sibTransId="{CE04B1DE-C5AD-4E00-BA19-BDE700F369C3}"/>
    <dgm:cxn modelId="{1C425B73-AB9C-4960-B880-25EB94F342F6}" srcId="{518A7800-5D6A-489D-9093-0F5AF217242A}" destId="{45C89B52-7E33-424D-937D-DDFEFEC6D336}" srcOrd="2" destOrd="0" parTransId="{E0A3A7B2-498D-4992-A721-3E861CBEF994}" sibTransId="{234B14E4-F100-4FD6-B84D-607CCB003D4F}"/>
    <dgm:cxn modelId="{F6C02EB4-4E13-4C0C-8FE1-8770E9E0AB9E}" srcId="{A827FA4C-240B-46F5-93A8-C6DE51E4C832}" destId="{41CA3C11-2071-4DAA-8CB0-CB2CC290316C}" srcOrd="1" destOrd="0" parTransId="{6F737EB0-F480-4BB1-8A2E-87CE8AF2DEB3}" sibTransId="{FC7B0590-685A-462E-B119-15F4BF6E2A1A}"/>
    <dgm:cxn modelId="{6C592783-4AF6-4EF0-BC4C-41026444A8C0}" type="presOf" srcId="{B6165A06-6D45-4EED-9C03-B4648A4DDB12}" destId="{D1863E7D-65A0-4995-A3B0-4BB1BEA324AF}" srcOrd="0" destOrd="0" presId="urn:microsoft.com/office/officeart/2005/8/layout/vList5"/>
    <dgm:cxn modelId="{E6645020-7FCE-474B-9685-0EF0792BD56B}" srcId="{F2EE8A72-3784-4EF0-886F-6693A99ABFCC}" destId="{D1FFC1A8-7A8C-4DF5-9803-6CC2C1D2D511}" srcOrd="0" destOrd="0" parTransId="{ED6C3C7A-9685-477E-ACE7-CC32BA088EDE}" sibTransId="{F44F7872-D72E-409C-ABF3-BECC13089C7A}"/>
    <dgm:cxn modelId="{D181F6ED-0D96-4E4A-955D-F7D5C1587E4C}" srcId="{518A7800-5D6A-489D-9093-0F5AF217242A}" destId="{97BDAECB-035C-4749-A329-AFBBAEA95D5E}" srcOrd="1" destOrd="0" parTransId="{D67E8573-50D8-45D5-B2B7-65DCFE3646E3}" sibTransId="{5A69C85F-AA8F-4344-B563-0A59E9C50C76}"/>
    <dgm:cxn modelId="{23064276-B4BF-4071-A6DA-BD6D2022BAC4}" type="presParOf" srcId="{9147229B-5865-441B-9CA6-30822E773992}" destId="{2FAFEE37-E49A-45AE-A056-94CF9E419DB4}" srcOrd="0" destOrd="0" presId="urn:microsoft.com/office/officeart/2005/8/layout/vList5"/>
    <dgm:cxn modelId="{E766AD47-E419-4789-80D6-A89E3F1BFB9C}" type="presParOf" srcId="{2FAFEE37-E49A-45AE-A056-94CF9E419DB4}" destId="{51D1FBA0-5777-41EA-A7A6-C628E650E095}" srcOrd="0" destOrd="0" presId="urn:microsoft.com/office/officeart/2005/8/layout/vList5"/>
    <dgm:cxn modelId="{3109FF05-3B2C-4B5C-9303-38A9E8500B85}" type="presParOf" srcId="{2FAFEE37-E49A-45AE-A056-94CF9E419DB4}" destId="{38B214AF-E287-4F11-B92E-4AD145CCC814}" srcOrd="1" destOrd="0" presId="urn:microsoft.com/office/officeart/2005/8/layout/vList5"/>
    <dgm:cxn modelId="{BB35A45D-DED8-460F-A5AC-4DADC4D0AACB}" type="presParOf" srcId="{9147229B-5865-441B-9CA6-30822E773992}" destId="{A1F34B9B-417B-41E5-93F8-4327EC27DFF3}" srcOrd="1" destOrd="0" presId="urn:microsoft.com/office/officeart/2005/8/layout/vList5"/>
    <dgm:cxn modelId="{8E46ED03-7027-4FA9-B53C-7EB99FEB4366}" type="presParOf" srcId="{9147229B-5865-441B-9CA6-30822E773992}" destId="{AE9FEACC-D31A-4F34-894B-8843828D8281}" srcOrd="2" destOrd="0" presId="urn:microsoft.com/office/officeart/2005/8/layout/vList5"/>
    <dgm:cxn modelId="{D6EFB14E-08A6-4B5E-8820-C3C6104FAD98}" type="presParOf" srcId="{AE9FEACC-D31A-4F34-894B-8843828D8281}" destId="{136F6C4B-7C05-42C5-83EA-7BE8F522EC1F}" srcOrd="0" destOrd="0" presId="urn:microsoft.com/office/officeart/2005/8/layout/vList5"/>
    <dgm:cxn modelId="{F8C8BCAF-F209-4FC5-A414-F291C49021C8}" type="presParOf" srcId="{AE9FEACC-D31A-4F34-894B-8843828D8281}" destId="{D1863E7D-65A0-4995-A3B0-4BB1BEA324AF}" srcOrd="1" destOrd="0" presId="urn:microsoft.com/office/officeart/2005/8/layout/vList5"/>
    <dgm:cxn modelId="{897C6FAA-6BFD-4D99-9D08-16C47D065FD2}" type="presParOf" srcId="{9147229B-5865-441B-9CA6-30822E773992}" destId="{7E170F02-413A-4B4A-BF2D-CC49CD3CBA11}" srcOrd="3" destOrd="0" presId="urn:microsoft.com/office/officeart/2005/8/layout/vList5"/>
    <dgm:cxn modelId="{E5A1A86B-71D2-4F9E-8E9D-1F31DF0F41EC}" type="presParOf" srcId="{9147229B-5865-441B-9CA6-30822E773992}" destId="{0B26FF0E-99A1-4324-A5D2-B9D2E4DA0B5B}" srcOrd="4" destOrd="0" presId="urn:microsoft.com/office/officeart/2005/8/layout/vList5"/>
    <dgm:cxn modelId="{7CAC6334-C81A-41CA-AFA3-CB72E6073FC9}" type="presParOf" srcId="{0B26FF0E-99A1-4324-A5D2-B9D2E4DA0B5B}" destId="{F2E1DC73-1B68-417A-B5DA-D3263C641D05}" srcOrd="0" destOrd="0" presId="urn:microsoft.com/office/officeart/2005/8/layout/vList5"/>
    <dgm:cxn modelId="{0B66DDA2-5304-4C86-8D64-BC3B288C2343}" type="presParOf" srcId="{0B26FF0E-99A1-4324-A5D2-B9D2E4DA0B5B}" destId="{4DA1D208-DC6C-4DEB-9998-072F1849786C}"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204900AE-39A5-495D-8EEA-EE612DDDCAC8}" type="doc">
      <dgm:prSet loTypeId="urn:microsoft.com/office/officeart/2005/8/layout/process4" loCatId="process" qsTypeId="urn:microsoft.com/office/officeart/2005/8/quickstyle/simple1" qsCatId="simple" csTypeId="urn:microsoft.com/office/officeart/2005/8/colors/accent0_2" csCatId="mainScheme" phldr="1"/>
      <dgm:spPr/>
      <dgm:t>
        <a:bodyPr/>
        <a:lstStyle/>
        <a:p>
          <a:endParaRPr lang="en-ZA"/>
        </a:p>
      </dgm:t>
    </dgm:pt>
    <dgm:pt modelId="{CDA7EE49-7C18-4C77-9501-BC114F05FCC4}">
      <dgm:prSet>
        <dgm:style>
          <a:lnRef idx="2">
            <a:schemeClr val="accent2"/>
          </a:lnRef>
          <a:fillRef idx="1">
            <a:schemeClr val="lt1"/>
          </a:fillRef>
          <a:effectRef idx="0">
            <a:schemeClr val="accent2"/>
          </a:effectRef>
          <a:fontRef idx="minor">
            <a:schemeClr val="dk1"/>
          </a:fontRef>
        </dgm:style>
      </dgm:prSet>
      <dgm:spPr/>
      <dgm:t>
        <a:bodyPr/>
        <a:lstStyle/>
        <a:p>
          <a:pPr rtl="0"/>
          <a:r>
            <a:rPr lang="en-US" b="0" baseline="0" dirty="0" smtClean="0">
              <a:solidFill>
                <a:schemeClr val="tx2"/>
              </a:solidFill>
            </a:rPr>
            <a:t>Key findings of the review</a:t>
          </a:r>
          <a:endParaRPr lang="en-ZA" b="0" baseline="0" dirty="0">
            <a:solidFill>
              <a:schemeClr val="tx2"/>
            </a:solidFill>
          </a:endParaRPr>
        </a:p>
      </dgm:t>
    </dgm:pt>
    <dgm:pt modelId="{9B919E91-8B0D-4E8C-9D5C-A3E4211F9677}" type="parTrans" cxnId="{76BFF39F-0072-453E-A350-FB0CA43FCE33}">
      <dgm:prSet/>
      <dgm:spPr/>
      <dgm:t>
        <a:bodyPr/>
        <a:lstStyle/>
        <a:p>
          <a:endParaRPr lang="en-ZA"/>
        </a:p>
      </dgm:t>
    </dgm:pt>
    <dgm:pt modelId="{B2E68354-08F8-4AB4-8F20-7FDEEBA93FBA}" type="sibTrans" cxnId="{76BFF39F-0072-453E-A350-FB0CA43FCE33}">
      <dgm:prSet/>
      <dgm:spPr/>
      <dgm:t>
        <a:bodyPr/>
        <a:lstStyle/>
        <a:p>
          <a:endParaRPr lang="en-ZA"/>
        </a:p>
      </dgm:t>
    </dgm:pt>
    <dgm:pt modelId="{A0B68487-B5D9-4012-9520-AD646712ACBE}">
      <dgm:prSet>
        <dgm:style>
          <a:lnRef idx="2">
            <a:schemeClr val="accent2"/>
          </a:lnRef>
          <a:fillRef idx="1">
            <a:schemeClr val="lt1"/>
          </a:fillRef>
          <a:effectRef idx="0">
            <a:schemeClr val="accent2"/>
          </a:effectRef>
          <a:fontRef idx="minor">
            <a:schemeClr val="dk1"/>
          </a:fontRef>
        </dgm:style>
      </dgm:prSet>
      <dgm:spPr/>
      <dgm:t>
        <a:bodyPr/>
        <a:lstStyle/>
        <a:p>
          <a:pPr rtl="0"/>
          <a:r>
            <a:rPr lang="en-US" b="1" dirty="0" smtClean="0">
              <a:solidFill>
                <a:schemeClr val="tx2"/>
              </a:solidFill>
            </a:rPr>
            <a:t>Summary of chapters</a:t>
          </a:r>
          <a:endParaRPr lang="en-ZA" b="1" dirty="0">
            <a:solidFill>
              <a:schemeClr val="tx2"/>
            </a:solidFill>
          </a:endParaRPr>
        </a:p>
      </dgm:t>
    </dgm:pt>
    <dgm:pt modelId="{DFBE7ACF-37F8-43B7-AC18-769322DB7087}" type="parTrans" cxnId="{DEF1E476-082F-4588-AAEE-9E2CC4A90C0C}">
      <dgm:prSet/>
      <dgm:spPr/>
      <dgm:t>
        <a:bodyPr/>
        <a:lstStyle/>
        <a:p>
          <a:endParaRPr lang="en-ZA"/>
        </a:p>
      </dgm:t>
    </dgm:pt>
    <dgm:pt modelId="{A77AEFB8-E9C9-4DAA-95C4-CCEC7A20536B}" type="sibTrans" cxnId="{DEF1E476-082F-4588-AAEE-9E2CC4A90C0C}">
      <dgm:prSet/>
      <dgm:spPr/>
      <dgm:t>
        <a:bodyPr/>
        <a:lstStyle/>
        <a:p>
          <a:endParaRPr lang="en-ZA"/>
        </a:p>
      </dgm:t>
    </dgm:pt>
    <dgm:pt modelId="{E221B21E-F1A0-4EA7-8826-6AFA8008754A}">
      <dgm:prSet>
        <dgm:style>
          <a:lnRef idx="0">
            <a:schemeClr val="accent2"/>
          </a:lnRef>
          <a:fillRef idx="3">
            <a:schemeClr val="accent2"/>
          </a:fillRef>
          <a:effectRef idx="3">
            <a:schemeClr val="accent2"/>
          </a:effectRef>
          <a:fontRef idx="minor">
            <a:schemeClr val="lt1"/>
          </a:fontRef>
        </dgm:style>
      </dgm:prSet>
      <dgm:spPr/>
      <dgm:t>
        <a:bodyPr/>
        <a:lstStyle/>
        <a:p>
          <a:pPr rtl="0"/>
          <a:r>
            <a:rPr lang="en-US" b="1" dirty="0" smtClean="0">
              <a:solidFill>
                <a:schemeClr val="bg1"/>
              </a:solidFill>
            </a:rPr>
            <a:t>Conclusion</a:t>
          </a:r>
          <a:endParaRPr lang="en-ZA" b="1" dirty="0">
            <a:solidFill>
              <a:schemeClr val="bg1"/>
            </a:solidFill>
          </a:endParaRPr>
        </a:p>
      </dgm:t>
    </dgm:pt>
    <dgm:pt modelId="{6F82CC77-8BBE-43D0-89FE-BEE32E212B0F}" type="parTrans" cxnId="{7B26DD24-A233-406B-99BA-C5C02BC2FCC8}">
      <dgm:prSet/>
      <dgm:spPr/>
      <dgm:t>
        <a:bodyPr/>
        <a:lstStyle/>
        <a:p>
          <a:endParaRPr lang="en-ZA"/>
        </a:p>
      </dgm:t>
    </dgm:pt>
    <dgm:pt modelId="{6284D89A-47F5-41D9-8717-497224735A32}" type="sibTrans" cxnId="{7B26DD24-A233-406B-99BA-C5C02BC2FCC8}">
      <dgm:prSet/>
      <dgm:spPr/>
      <dgm:t>
        <a:bodyPr/>
        <a:lstStyle/>
        <a:p>
          <a:endParaRPr lang="en-ZA"/>
        </a:p>
      </dgm:t>
    </dgm:pt>
    <dgm:pt modelId="{B243744E-4EC6-4958-AE22-30D159856047}" type="pres">
      <dgm:prSet presAssocID="{204900AE-39A5-495D-8EEA-EE612DDDCAC8}" presName="Name0" presStyleCnt="0">
        <dgm:presLayoutVars>
          <dgm:dir/>
          <dgm:animLvl val="lvl"/>
          <dgm:resizeHandles val="exact"/>
        </dgm:presLayoutVars>
      </dgm:prSet>
      <dgm:spPr/>
      <dgm:t>
        <a:bodyPr/>
        <a:lstStyle/>
        <a:p>
          <a:endParaRPr lang="en-ZA"/>
        </a:p>
      </dgm:t>
    </dgm:pt>
    <dgm:pt modelId="{DD1AD324-D5CB-47E7-95D4-ADC101109283}" type="pres">
      <dgm:prSet presAssocID="{E221B21E-F1A0-4EA7-8826-6AFA8008754A}" presName="boxAndChildren" presStyleCnt="0"/>
      <dgm:spPr/>
    </dgm:pt>
    <dgm:pt modelId="{D392DE95-0EFB-4B45-B6CD-713FF6C1B15C}" type="pres">
      <dgm:prSet presAssocID="{E221B21E-F1A0-4EA7-8826-6AFA8008754A}" presName="parentTextBox" presStyleLbl="node1" presStyleIdx="0" presStyleCnt="3"/>
      <dgm:spPr/>
      <dgm:t>
        <a:bodyPr/>
        <a:lstStyle/>
        <a:p>
          <a:endParaRPr lang="en-ZA"/>
        </a:p>
      </dgm:t>
    </dgm:pt>
    <dgm:pt modelId="{0D88A538-D719-4765-A389-6C8C42E85682}" type="pres">
      <dgm:prSet presAssocID="{A77AEFB8-E9C9-4DAA-95C4-CCEC7A20536B}" presName="sp" presStyleCnt="0"/>
      <dgm:spPr/>
    </dgm:pt>
    <dgm:pt modelId="{ABDD4F6F-B155-4EF3-AC19-EA1CB90A0AAF}" type="pres">
      <dgm:prSet presAssocID="{A0B68487-B5D9-4012-9520-AD646712ACBE}" presName="arrowAndChildren" presStyleCnt="0"/>
      <dgm:spPr/>
    </dgm:pt>
    <dgm:pt modelId="{EFB4C52B-6531-43CA-9E0E-1DC01D63A3C3}" type="pres">
      <dgm:prSet presAssocID="{A0B68487-B5D9-4012-9520-AD646712ACBE}" presName="parentTextArrow" presStyleLbl="node1" presStyleIdx="1" presStyleCnt="3"/>
      <dgm:spPr/>
      <dgm:t>
        <a:bodyPr/>
        <a:lstStyle/>
        <a:p>
          <a:endParaRPr lang="en-ZA"/>
        </a:p>
      </dgm:t>
    </dgm:pt>
    <dgm:pt modelId="{14D6FAF7-5329-4D16-A7E3-EE2145751AA7}" type="pres">
      <dgm:prSet presAssocID="{B2E68354-08F8-4AB4-8F20-7FDEEBA93FBA}" presName="sp" presStyleCnt="0"/>
      <dgm:spPr/>
    </dgm:pt>
    <dgm:pt modelId="{1197A04E-4AB8-4FF9-B643-8346BEC0CD2E}" type="pres">
      <dgm:prSet presAssocID="{CDA7EE49-7C18-4C77-9501-BC114F05FCC4}" presName="arrowAndChildren" presStyleCnt="0"/>
      <dgm:spPr/>
    </dgm:pt>
    <dgm:pt modelId="{542C389F-91DD-4DA4-B878-C4A1A62969B7}" type="pres">
      <dgm:prSet presAssocID="{CDA7EE49-7C18-4C77-9501-BC114F05FCC4}" presName="parentTextArrow" presStyleLbl="node1" presStyleIdx="2" presStyleCnt="3"/>
      <dgm:spPr/>
      <dgm:t>
        <a:bodyPr/>
        <a:lstStyle/>
        <a:p>
          <a:endParaRPr lang="en-ZA"/>
        </a:p>
      </dgm:t>
    </dgm:pt>
  </dgm:ptLst>
  <dgm:cxnLst>
    <dgm:cxn modelId="{E9F8E9BD-242E-46C4-B50E-E2F99077DF13}" type="presOf" srcId="{CDA7EE49-7C18-4C77-9501-BC114F05FCC4}" destId="{542C389F-91DD-4DA4-B878-C4A1A62969B7}" srcOrd="0" destOrd="0" presId="urn:microsoft.com/office/officeart/2005/8/layout/process4"/>
    <dgm:cxn modelId="{F52136F6-D220-4231-9605-1CB7A1788E3D}" type="presOf" srcId="{A0B68487-B5D9-4012-9520-AD646712ACBE}" destId="{EFB4C52B-6531-43CA-9E0E-1DC01D63A3C3}" srcOrd="0" destOrd="0" presId="urn:microsoft.com/office/officeart/2005/8/layout/process4"/>
    <dgm:cxn modelId="{6CEBBD04-D6CE-45A0-8253-7916F4A376B9}" type="presOf" srcId="{E221B21E-F1A0-4EA7-8826-6AFA8008754A}" destId="{D392DE95-0EFB-4B45-B6CD-713FF6C1B15C}" srcOrd="0" destOrd="0" presId="urn:microsoft.com/office/officeart/2005/8/layout/process4"/>
    <dgm:cxn modelId="{7B26DD24-A233-406B-99BA-C5C02BC2FCC8}" srcId="{204900AE-39A5-495D-8EEA-EE612DDDCAC8}" destId="{E221B21E-F1A0-4EA7-8826-6AFA8008754A}" srcOrd="2" destOrd="0" parTransId="{6F82CC77-8BBE-43D0-89FE-BEE32E212B0F}" sibTransId="{6284D89A-47F5-41D9-8717-497224735A32}"/>
    <dgm:cxn modelId="{B3333D6C-AF20-458F-9365-693686A094D3}" type="presOf" srcId="{204900AE-39A5-495D-8EEA-EE612DDDCAC8}" destId="{B243744E-4EC6-4958-AE22-30D159856047}" srcOrd="0" destOrd="0" presId="urn:microsoft.com/office/officeart/2005/8/layout/process4"/>
    <dgm:cxn modelId="{DEF1E476-082F-4588-AAEE-9E2CC4A90C0C}" srcId="{204900AE-39A5-495D-8EEA-EE612DDDCAC8}" destId="{A0B68487-B5D9-4012-9520-AD646712ACBE}" srcOrd="1" destOrd="0" parTransId="{DFBE7ACF-37F8-43B7-AC18-769322DB7087}" sibTransId="{A77AEFB8-E9C9-4DAA-95C4-CCEC7A20536B}"/>
    <dgm:cxn modelId="{76BFF39F-0072-453E-A350-FB0CA43FCE33}" srcId="{204900AE-39A5-495D-8EEA-EE612DDDCAC8}" destId="{CDA7EE49-7C18-4C77-9501-BC114F05FCC4}" srcOrd="0" destOrd="0" parTransId="{9B919E91-8B0D-4E8C-9D5C-A3E4211F9677}" sibTransId="{B2E68354-08F8-4AB4-8F20-7FDEEBA93FBA}"/>
    <dgm:cxn modelId="{77B6298C-C277-4AE6-BAE5-764DDEDBFB7F}" type="presParOf" srcId="{B243744E-4EC6-4958-AE22-30D159856047}" destId="{DD1AD324-D5CB-47E7-95D4-ADC101109283}" srcOrd="0" destOrd="0" presId="urn:microsoft.com/office/officeart/2005/8/layout/process4"/>
    <dgm:cxn modelId="{2CFC9CBE-5086-48B6-BDF0-B783E763913C}" type="presParOf" srcId="{DD1AD324-D5CB-47E7-95D4-ADC101109283}" destId="{D392DE95-0EFB-4B45-B6CD-713FF6C1B15C}" srcOrd="0" destOrd="0" presId="urn:microsoft.com/office/officeart/2005/8/layout/process4"/>
    <dgm:cxn modelId="{8F1B1AB7-CE9A-43EE-BA86-9FCE40C518AA}" type="presParOf" srcId="{B243744E-4EC6-4958-AE22-30D159856047}" destId="{0D88A538-D719-4765-A389-6C8C42E85682}" srcOrd="1" destOrd="0" presId="urn:microsoft.com/office/officeart/2005/8/layout/process4"/>
    <dgm:cxn modelId="{572A9487-2986-42C6-8163-D470C45D332B}" type="presParOf" srcId="{B243744E-4EC6-4958-AE22-30D159856047}" destId="{ABDD4F6F-B155-4EF3-AC19-EA1CB90A0AAF}" srcOrd="2" destOrd="0" presId="urn:microsoft.com/office/officeart/2005/8/layout/process4"/>
    <dgm:cxn modelId="{25BB3602-BD7C-4D3F-AF4C-55C5E47387FA}" type="presParOf" srcId="{ABDD4F6F-B155-4EF3-AC19-EA1CB90A0AAF}" destId="{EFB4C52B-6531-43CA-9E0E-1DC01D63A3C3}" srcOrd="0" destOrd="0" presId="urn:microsoft.com/office/officeart/2005/8/layout/process4"/>
    <dgm:cxn modelId="{8D16870A-17B0-47F9-89A9-254E380A2FFA}" type="presParOf" srcId="{B243744E-4EC6-4958-AE22-30D159856047}" destId="{14D6FAF7-5329-4D16-A7E3-EE2145751AA7}" srcOrd="3" destOrd="0" presId="urn:microsoft.com/office/officeart/2005/8/layout/process4"/>
    <dgm:cxn modelId="{E86E21BE-6F46-4A36-946A-D44AF7D84D70}" type="presParOf" srcId="{B243744E-4EC6-4958-AE22-30D159856047}" destId="{1197A04E-4AB8-4FF9-B643-8346BEC0CD2E}" srcOrd="4" destOrd="0" presId="urn:microsoft.com/office/officeart/2005/8/layout/process4"/>
    <dgm:cxn modelId="{3601DB03-E609-4C75-84AE-513470594C26}" type="presParOf" srcId="{1197A04E-4AB8-4FF9-B643-8346BEC0CD2E}" destId="{542C389F-91DD-4DA4-B878-C4A1A62969B7}"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FCE787-4CD8-49BB-B364-5EC82C3AA09B}"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220FECF8-0980-483A-A6B8-98E5F4F96D54}">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To combat poverty</a:t>
          </a:r>
          <a:endParaRPr lang="en-ZA" dirty="0"/>
        </a:p>
      </dgm:t>
    </dgm:pt>
    <dgm:pt modelId="{3D4BA7F8-1A34-4A5C-B95B-BD851E2625BA}" type="parTrans" cxnId="{87A8B534-AB20-49AF-BBFE-40081FEF2587}">
      <dgm:prSet/>
      <dgm:spPr/>
      <dgm:t>
        <a:bodyPr/>
        <a:lstStyle/>
        <a:p>
          <a:endParaRPr lang="en-ZA"/>
        </a:p>
      </dgm:t>
    </dgm:pt>
    <dgm:pt modelId="{C576771F-B2E0-4DAA-A92D-189B2836AF75}" type="sibTrans" cxnId="{87A8B534-AB20-49AF-BBFE-40081FEF2587}">
      <dgm:prSet/>
      <dgm:spPr/>
      <dgm:t>
        <a:bodyPr/>
        <a:lstStyle/>
        <a:p>
          <a:endParaRPr lang="en-ZA"/>
        </a:p>
      </dgm:t>
    </dgm:pt>
    <dgm:pt modelId="{669062D2-09AE-436E-9FE2-EC174D10765E}">
      <dgm:prSet/>
      <dgm:spPr/>
      <dgm:t>
        <a:bodyPr/>
        <a:lstStyle/>
        <a:p>
          <a:pPr rtl="0"/>
          <a:endParaRPr lang="en-ZA" dirty="0"/>
        </a:p>
      </dgm:t>
    </dgm:pt>
    <dgm:pt modelId="{6B80F531-6FCA-4E9D-B6B4-6A2CECDF0067}" type="parTrans" cxnId="{003920D7-134D-4E12-BFE8-094D6C022EE5}">
      <dgm:prSet/>
      <dgm:spPr/>
      <dgm:t>
        <a:bodyPr/>
        <a:lstStyle/>
        <a:p>
          <a:endParaRPr lang="en-ZA"/>
        </a:p>
      </dgm:t>
    </dgm:pt>
    <dgm:pt modelId="{913239B0-F781-47E6-8DEB-61DB13367037}" type="sibTrans" cxnId="{003920D7-134D-4E12-BFE8-094D6C022EE5}">
      <dgm:prSet/>
      <dgm:spPr/>
      <dgm:t>
        <a:bodyPr/>
        <a:lstStyle/>
        <a:p>
          <a:endParaRPr lang="en-ZA"/>
        </a:p>
      </dgm:t>
    </dgm:pt>
    <dgm:pt modelId="{38DE74FF-A1AD-446D-9DA8-0685914740C2}">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To support growth</a:t>
          </a:r>
          <a:endParaRPr lang="en-ZA" dirty="0"/>
        </a:p>
      </dgm:t>
    </dgm:pt>
    <dgm:pt modelId="{35DBE28B-1492-4895-84E6-5FEB4031065E}" type="parTrans" cxnId="{7F0911CD-8DCF-431E-BFEB-454DDBF7D446}">
      <dgm:prSet/>
      <dgm:spPr/>
      <dgm:t>
        <a:bodyPr/>
        <a:lstStyle/>
        <a:p>
          <a:endParaRPr lang="en-ZA"/>
        </a:p>
      </dgm:t>
    </dgm:pt>
    <dgm:pt modelId="{8BD83664-0CBB-44FF-8D6B-C867D58D4955}" type="sibTrans" cxnId="{7F0911CD-8DCF-431E-BFEB-454DDBF7D446}">
      <dgm:prSet/>
      <dgm:spPr/>
      <dgm:t>
        <a:bodyPr/>
        <a:lstStyle/>
        <a:p>
          <a:endParaRPr lang="en-ZA"/>
        </a:p>
      </dgm:t>
    </dgm:pt>
    <dgm:pt modelId="{3016C689-FC23-4742-94F9-5384049A8950}">
      <dgm:prSet/>
      <dgm:spPr/>
      <dgm:t>
        <a:bodyPr/>
        <a:lstStyle/>
        <a:p>
          <a:pPr rtl="0"/>
          <a:endParaRPr lang="en-ZA" dirty="0"/>
        </a:p>
      </dgm:t>
    </dgm:pt>
    <dgm:pt modelId="{7D3CB1ED-628A-4724-A8D4-A8050BB118FC}" type="parTrans" cxnId="{CEB5B149-37F6-4922-A428-A3B6361F1F3C}">
      <dgm:prSet/>
      <dgm:spPr/>
      <dgm:t>
        <a:bodyPr/>
        <a:lstStyle/>
        <a:p>
          <a:endParaRPr lang="en-ZA"/>
        </a:p>
      </dgm:t>
    </dgm:pt>
    <dgm:pt modelId="{3F0CD883-DF56-47B2-AE2D-D5B1A82F4359}" type="sibTrans" cxnId="{CEB5B149-37F6-4922-A428-A3B6361F1F3C}">
      <dgm:prSet/>
      <dgm:spPr/>
      <dgm:t>
        <a:bodyPr/>
        <a:lstStyle/>
        <a:p>
          <a:endParaRPr lang="en-ZA"/>
        </a:p>
      </dgm:t>
    </dgm:pt>
    <dgm:pt modelId="{848F489C-249F-49B7-BA9C-7232CB14614B}" type="pres">
      <dgm:prSet presAssocID="{AFFCE787-4CD8-49BB-B364-5EC82C3AA09B}" presName="Name0" presStyleCnt="0">
        <dgm:presLayoutVars>
          <dgm:dir/>
          <dgm:animLvl val="lvl"/>
          <dgm:resizeHandles val="exact"/>
        </dgm:presLayoutVars>
      </dgm:prSet>
      <dgm:spPr/>
      <dgm:t>
        <a:bodyPr/>
        <a:lstStyle/>
        <a:p>
          <a:endParaRPr lang="en-ZA"/>
        </a:p>
      </dgm:t>
    </dgm:pt>
    <dgm:pt modelId="{CABF928C-4454-4E54-9221-DA01474109F9}" type="pres">
      <dgm:prSet presAssocID="{220FECF8-0980-483A-A6B8-98E5F4F96D54}" presName="linNode" presStyleCnt="0"/>
      <dgm:spPr/>
    </dgm:pt>
    <dgm:pt modelId="{3657CB8F-92BB-4B7E-8278-A82A16F8BE36}" type="pres">
      <dgm:prSet presAssocID="{220FECF8-0980-483A-A6B8-98E5F4F96D54}" presName="parentText" presStyleLbl="node1" presStyleIdx="0" presStyleCnt="2" custScaleX="99613" custScaleY="104595">
        <dgm:presLayoutVars>
          <dgm:chMax val="1"/>
          <dgm:bulletEnabled val="1"/>
        </dgm:presLayoutVars>
      </dgm:prSet>
      <dgm:spPr/>
      <dgm:t>
        <a:bodyPr/>
        <a:lstStyle/>
        <a:p>
          <a:endParaRPr lang="en-ZA"/>
        </a:p>
      </dgm:t>
    </dgm:pt>
    <dgm:pt modelId="{FBF77A6E-AA75-4C29-855A-164ADB3DD542}" type="pres">
      <dgm:prSet presAssocID="{220FECF8-0980-483A-A6B8-98E5F4F96D54}" presName="descendantText" presStyleLbl="alignAccFollowNode1" presStyleIdx="0" presStyleCnt="2" custScaleX="138603" custScaleY="125132">
        <dgm:presLayoutVars>
          <dgm:bulletEnabled val="1"/>
        </dgm:presLayoutVars>
      </dgm:prSet>
      <dgm:spPr/>
      <dgm:t>
        <a:bodyPr/>
        <a:lstStyle/>
        <a:p>
          <a:endParaRPr lang="en-ZA"/>
        </a:p>
      </dgm:t>
    </dgm:pt>
    <dgm:pt modelId="{D87AED0C-AADB-4C61-9FA3-D7B82E831FDB}" type="pres">
      <dgm:prSet presAssocID="{C576771F-B2E0-4DAA-A92D-189B2836AF75}" presName="sp" presStyleCnt="0"/>
      <dgm:spPr/>
    </dgm:pt>
    <dgm:pt modelId="{F8FFC8B9-9395-49F5-94DE-DEB140956FF9}" type="pres">
      <dgm:prSet presAssocID="{38DE74FF-A1AD-446D-9DA8-0685914740C2}" presName="linNode" presStyleCnt="0"/>
      <dgm:spPr/>
    </dgm:pt>
    <dgm:pt modelId="{D4111C74-2CE9-47D3-9302-7193689D4053}" type="pres">
      <dgm:prSet presAssocID="{38DE74FF-A1AD-446D-9DA8-0685914740C2}" presName="parentText" presStyleLbl="node1" presStyleIdx="1" presStyleCnt="2" custScaleX="89499" custScaleY="108949">
        <dgm:presLayoutVars>
          <dgm:chMax val="1"/>
          <dgm:bulletEnabled val="1"/>
        </dgm:presLayoutVars>
      </dgm:prSet>
      <dgm:spPr/>
      <dgm:t>
        <a:bodyPr/>
        <a:lstStyle/>
        <a:p>
          <a:endParaRPr lang="en-ZA"/>
        </a:p>
      </dgm:t>
    </dgm:pt>
    <dgm:pt modelId="{5AFCB7BA-D899-400E-9A35-5FB08028791A}" type="pres">
      <dgm:prSet presAssocID="{38DE74FF-A1AD-446D-9DA8-0685914740C2}" presName="descendantText" presStyleLbl="alignAccFollowNode1" presStyleIdx="1" presStyleCnt="2" custScaleX="124624" custScaleY="136364">
        <dgm:presLayoutVars>
          <dgm:bulletEnabled val="1"/>
        </dgm:presLayoutVars>
      </dgm:prSet>
      <dgm:spPr/>
      <dgm:t>
        <a:bodyPr/>
        <a:lstStyle/>
        <a:p>
          <a:endParaRPr lang="en-ZA"/>
        </a:p>
      </dgm:t>
    </dgm:pt>
  </dgm:ptLst>
  <dgm:cxnLst>
    <dgm:cxn modelId="{DDE44DEE-623E-424D-8C76-EBF684C2DC6F}" type="presOf" srcId="{669062D2-09AE-436E-9FE2-EC174D10765E}" destId="{FBF77A6E-AA75-4C29-855A-164ADB3DD542}" srcOrd="0" destOrd="0" presId="urn:microsoft.com/office/officeart/2005/8/layout/vList5"/>
    <dgm:cxn modelId="{87A8B534-AB20-49AF-BBFE-40081FEF2587}" srcId="{AFFCE787-4CD8-49BB-B364-5EC82C3AA09B}" destId="{220FECF8-0980-483A-A6B8-98E5F4F96D54}" srcOrd="0" destOrd="0" parTransId="{3D4BA7F8-1A34-4A5C-B95B-BD851E2625BA}" sibTransId="{C576771F-B2E0-4DAA-A92D-189B2836AF75}"/>
    <dgm:cxn modelId="{4AE717B5-11C2-4D62-AF81-4A1F0A776A41}" type="presOf" srcId="{38DE74FF-A1AD-446D-9DA8-0685914740C2}" destId="{D4111C74-2CE9-47D3-9302-7193689D4053}" srcOrd="0" destOrd="0" presId="urn:microsoft.com/office/officeart/2005/8/layout/vList5"/>
    <dgm:cxn modelId="{7B7FD4F1-07D4-4559-9604-F245E4EE1DB5}" type="presOf" srcId="{220FECF8-0980-483A-A6B8-98E5F4F96D54}" destId="{3657CB8F-92BB-4B7E-8278-A82A16F8BE36}" srcOrd="0" destOrd="0" presId="urn:microsoft.com/office/officeart/2005/8/layout/vList5"/>
    <dgm:cxn modelId="{BC15D1C0-809D-4619-8B35-22226D72ADC8}" type="presOf" srcId="{3016C689-FC23-4742-94F9-5384049A8950}" destId="{5AFCB7BA-D899-400E-9A35-5FB08028791A}" srcOrd="0" destOrd="0" presId="urn:microsoft.com/office/officeart/2005/8/layout/vList5"/>
    <dgm:cxn modelId="{904DF95A-B67A-4622-BDFC-2F591EAFE591}" type="presOf" srcId="{AFFCE787-4CD8-49BB-B364-5EC82C3AA09B}" destId="{848F489C-249F-49B7-BA9C-7232CB14614B}" srcOrd="0" destOrd="0" presId="urn:microsoft.com/office/officeart/2005/8/layout/vList5"/>
    <dgm:cxn modelId="{7F0911CD-8DCF-431E-BFEB-454DDBF7D446}" srcId="{AFFCE787-4CD8-49BB-B364-5EC82C3AA09B}" destId="{38DE74FF-A1AD-446D-9DA8-0685914740C2}" srcOrd="1" destOrd="0" parTransId="{35DBE28B-1492-4895-84E6-5FEB4031065E}" sibTransId="{8BD83664-0CBB-44FF-8D6B-C867D58D4955}"/>
    <dgm:cxn modelId="{003920D7-134D-4E12-BFE8-094D6C022EE5}" srcId="{220FECF8-0980-483A-A6B8-98E5F4F96D54}" destId="{669062D2-09AE-436E-9FE2-EC174D10765E}" srcOrd="0" destOrd="0" parTransId="{6B80F531-6FCA-4E9D-B6B4-6A2CECDF0067}" sibTransId="{913239B0-F781-47E6-8DEB-61DB13367037}"/>
    <dgm:cxn modelId="{CEB5B149-37F6-4922-A428-A3B6361F1F3C}" srcId="{38DE74FF-A1AD-446D-9DA8-0685914740C2}" destId="{3016C689-FC23-4742-94F9-5384049A8950}" srcOrd="0" destOrd="0" parTransId="{7D3CB1ED-628A-4724-A8D4-A8050BB118FC}" sibTransId="{3F0CD883-DF56-47B2-AE2D-D5B1A82F4359}"/>
    <dgm:cxn modelId="{08767228-E686-4566-A3CD-726964541A4C}" type="presParOf" srcId="{848F489C-249F-49B7-BA9C-7232CB14614B}" destId="{CABF928C-4454-4E54-9221-DA01474109F9}" srcOrd="0" destOrd="0" presId="urn:microsoft.com/office/officeart/2005/8/layout/vList5"/>
    <dgm:cxn modelId="{E960FEBD-351D-4AA2-AB0C-38A61CEF5E40}" type="presParOf" srcId="{CABF928C-4454-4E54-9221-DA01474109F9}" destId="{3657CB8F-92BB-4B7E-8278-A82A16F8BE36}" srcOrd="0" destOrd="0" presId="urn:microsoft.com/office/officeart/2005/8/layout/vList5"/>
    <dgm:cxn modelId="{DD725A13-DC9F-45C8-9205-0500A961874C}" type="presParOf" srcId="{CABF928C-4454-4E54-9221-DA01474109F9}" destId="{FBF77A6E-AA75-4C29-855A-164ADB3DD542}" srcOrd="1" destOrd="0" presId="urn:microsoft.com/office/officeart/2005/8/layout/vList5"/>
    <dgm:cxn modelId="{295C39AF-5F02-4598-BA97-ACE578A37511}" type="presParOf" srcId="{848F489C-249F-49B7-BA9C-7232CB14614B}" destId="{D87AED0C-AADB-4C61-9FA3-D7B82E831FDB}" srcOrd="1" destOrd="0" presId="urn:microsoft.com/office/officeart/2005/8/layout/vList5"/>
    <dgm:cxn modelId="{98CC0015-9866-4430-9A71-D879399BD235}" type="presParOf" srcId="{848F489C-249F-49B7-BA9C-7232CB14614B}" destId="{F8FFC8B9-9395-49F5-94DE-DEB140956FF9}" srcOrd="2" destOrd="0" presId="urn:microsoft.com/office/officeart/2005/8/layout/vList5"/>
    <dgm:cxn modelId="{99A6F81C-A655-495B-A982-3A2D741DA240}" type="presParOf" srcId="{F8FFC8B9-9395-49F5-94DE-DEB140956FF9}" destId="{D4111C74-2CE9-47D3-9302-7193689D4053}" srcOrd="0" destOrd="0" presId="urn:microsoft.com/office/officeart/2005/8/layout/vList5"/>
    <dgm:cxn modelId="{BD2D33F7-1A08-4157-974A-31F74F8851E6}" type="presParOf" srcId="{F8FFC8B9-9395-49F5-94DE-DEB140956FF9}" destId="{5AFCB7BA-D899-400E-9A35-5FB08028791A}"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60B78C85-2DF7-48D4-83F1-73C81D71A941}"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46C4BB77-F5A1-4ABE-98BA-073C255CBD7C}">
      <dgm:prSet>
        <dgm:style>
          <a:lnRef idx="0">
            <a:schemeClr val="accent2"/>
          </a:lnRef>
          <a:fillRef idx="3">
            <a:schemeClr val="accent2"/>
          </a:fillRef>
          <a:effectRef idx="3">
            <a:schemeClr val="accent2"/>
          </a:effectRef>
          <a:fontRef idx="minor">
            <a:schemeClr val="lt1"/>
          </a:fontRef>
        </dgm:style>
      </dgm:prSet>
      <dgm:spPr/>
      <dgm:t>
        <a:bodyPr/>
        <a:lstStyle/>
        <a:p>
          <a:pPr rtl="0"/>
          <a:r>
            <a:rPr lang="en-US" dirty="0" smtClean="0"/>
            <a:t>Contains extensive data and analysis</a:t>
          </a:r>
          <a:endParaRPr lang="en-ZA" dirty="0"/>
        </a:p>
      </dgm:t>
    </dgm:pt>
    <dgm:pt modelId="{563915B6-1189-4703-847A-DCEF5D6A132A}" type="parTrans" cxnId="{4E26ED8D-48DB-43B0-BAD3-0B5C03A10485}">
      <dgm:prSet/>
      <dgm:spPr/>
      <dgm:t>
        <a:bodyPr/>
        <a:lstStyle/>
        <a:p>
          <a:endParaRPr lang="en-ZA"/>
        </a:p>
      </dgm:t>
    </dgm:pt>
    <dgm:pt modelId="{FD4C9073-FDFA-4A98-9ED8-13212CFDEE58}" type="sibTrans" cxnId="{4E26ED8D-48DB-43B0-BAD3-0B5C03A10485}">
      <dgm:prSet/>
      <dgm:spPr/>
      <dgm:t>
        <a:bodyPr/>
        <a:lstStyle/>
        <a:p>
          <a:endParaRPr lang="en-ZA"/>
        </a:p>
      </dgm:t>
    </dgm:pt>
    <dgm:pt modelId="{185FA93B-0E2D-497E-BC26-8CCEC7BC77A6}">
      <dgm:prSet/>
      <dgm:spPr/>
      <dgm:t>
        <a:bodyPr/>
        <a:lstStyle/>
        <a:p>
          <a:pPr rtl="0"/>
          <a:r>
            <a:rPr lang="en-US" dirty="0" smtClean="0"/>
            <a:t>Treasury has dramatically increased the availability of raw data on municipal finances</a:t>
          </a:r>
          <a:endParaRPr lang="en-ZA" dirty="0"/>
        </a:p>
      </dgm:t>
    </dgm:pt>
    <dgm:pt modelId="{585B2431-9CED-47B9-A212-6325D1F09769}" type="parTrans" cxnId="{B796AB3D-DEEE-463F-9966-BE9D7A5C21C7}">
      <dgm:prSet/>
      <dgm:spPr/>
      <dgm:t>
        <a:bodyPr/>
        <a:lstStyle/>
        <a:p>
          <a:endParaRPr lang="en-ZA"/>
        </a:p>
      </dgm:t>
    </dgm:pt>
    <dgm:pt modelId="{73558108-2878-4301-B431-388AF71F5CB2}" type="sibTrans" cxnId="{B796AB3D-DEEE-463F-9966-BE9D7A5C21C7}">
      <dgm:prSet/>
      <dgm:spPr/>
      <dgm:t>
        <a:bodyPr/>
        <a:lstStyle/>
        <a:p>
          <a:endParaRPr lang="en-ZA"/>
        </a:p>
      </dgm:t>
    </dgm:pt>
    <dgm:pt modelId="{496BAC5D-5298-49E8-B1FC-FBDF7334F0C0}">
      <dgm:prSet/>
      <dgm:spPr/>
      <dgm:t>
        <a:bodyPr/>
        <a:lstStyle/>
        <a:p>
          <a:pPr rtl="0"/>
          <a:r>
            <a:rPr lang="en-US" dirty="0" smtClean="0"/>
            <a:t>Treasury welcomes alternative and / or additional analysis of issues</a:t>
          </a:r>
          <a:endParaRPr lang="en-ZA" dirty="0"/>
        </a:p>
      </dgm:t>
    </dgm:pt>
    <dgm:pt modelId="{048AD38E-CF29-4F7F-85CD-269928336EBC}" type="parTrans" cxnId="{6D9692B3-55B1-4800-BC17-0DCD5F3B81E1}">
      <dgm:prSet/>
      <dgm:spPr/>
      <dgm:t>
        <a:bodyPr/>
        <a:lstStyle/>
        <a:p>
          <a:endParaRPr lang="en-ZA"/>
        </a:p>
      </dgm:t>
    </dgm:pt>
    <dgm:pt modelId="{AB16F56A-B0A6-4C03-81A1-68E568896FDF}" type="sibTrans" cxnId="{6D9692B3-55B1-4800-BC17-0DCD5F3B81E1}">
      <dgm:prSet/>
      <dgm:spPr/>
      <dgm:t>
        <a:bodyPr/>
        <a:lstStyle/>
        <a:p>
          <a:endParaRPr lang="en-ZA"/>
        </a:p>
      </dgm:t>
    </dgm:pt>
    <dgm:pt modelId="{4BE90015-B887-4922-9BB8-518D31F38135}">
      <dgm:prSet>
        <dgm:style>
          <a:lnRef idx="0">
            <a:schemeClr val="accent2"/>
          </a:lnRef>
          <a:fillRef idx="3">
            <a:schemeClr val="accent2"/>
          </a:fillRef>
          <a:effectRef idx="3">
            <a:schemeClr val="accent2"/>
          </a:effectRef>
          <a:fontRef idx="minor">
            <a:schemeClr val="lt1"/>
          </a:fontRef>
        </dgm:style>
      </dgm:prSet>
      <dgm:spPr/>
      <dgm:t>
        <a:bodyPr/>
        <a:lstStyle/>
        <a:p>
          <a:pPr rtl="0"/>
          <a:r>
            <a:rPr lang="en-US" dirty="0" smtClean="0"/>
            <a:t>Provides a starting point for legislative oversight</a:t>
          </a:r>
          <a:endParaRPr lang="en-ZA" dirty="0"/>
        </a:p>
      </dgm:t>
    </dgm:pt>
    <dgm:pt modelId="{A7DFBEA1-BCE6-43B1-B1CB-6EDD55B687B1}" type="parTrans" cxnId="{58843142-7EB3-4C46-81B9-5EC59D44BEAB}">
      <dgm:prSet/>
      <dgm:spPr/>
      <dgm:t>
        <a:bodyPr/>
        <a:lstStyle/>
        <a:p>
          <a:endParaRPr lang="en-ZA"/>
        </a:p>
      </dgm:t>
    </dgm:pt>
    <dgm:pt modelId="{89A6F1CE-EBEA-4A4E-B532-290A1D2EBAD1}" type="sibTrans" cxnId="{58843142-7EB3-4C46-81B9-5EC59D44BEAB}">
      <dgm:prSet/>
      <dgm:spPr/>
      <dgm:t>
        <a:bodyPr/>
        <a:lstStyle/>
        <a:p>
          <a:endParaRPr lang="en-ZA"/>
        </a:p>
      </dgm:t>
    </dgm:pt>
    <dgm:pt modelId="{CEA4B808-07A8-4B2F-9AE2-AFFE9536C910}">
      <dgm:prSet/>
      <dgm:spPr/>
      <dgm:t>
        <a:bodyPr/>
        <a:lstStyle/>
        <a:p>
          <a:pPr rtl="0"/>
          <a:r>
            <a:rPr lang="en-US" dirty="0" smtClean="0"/>
            <a:t>Range of data provided on national programmes and municipal performance</a:t>
          </a:r>
          <a:endParaRPr lang="en-ZA" dirty="0"/>
        </a:p>
      </dgm:t>
    </dgm:pt>
    <dgm:pt modelId="{2FA88ABB-3AC7-4BB6-B4A2-89AF3F149A59}" type="parTrans" cxnId="{7E6EE87B-A630-4ACA-82AB-D451FCAAACAC}">
      <dgm:prSet/>
      <dgm:spPr/>
      <dgm:t>
        <a:bodyPr/>
        <a:lstStyle/>
        <a:p>
          <a:endParaRPr lang="en-ZA"/>
        </a:p>
      </dgm:t>
    </dgm:pt>
    <dgm:pt modelId="{FE6B4059-05C7-4703-BAC6-F17A8583A64F}" type="sibTrans" cxnId="{7E6EE87B-A630-4ACA-82AB-D451FCAAACAC}">
      <dgm:prSet/>
      <dgm:spPr/>
      <dgm:t>
        <a:bodyPr/>
        <a:lstStyle/>
        <a:p>
          <a:endParaRPr lang="en-ZA"/>
        </a:p>
      </dgm:t>
    </dgm:pt>
    <dgm:pt modelId="{B0C5F265-F70E-47B9-B218-C195B19B4E4D}">
      <dgm:prSet/>
      <dgm:spPr/>
      <dgm:t>
        <a:bodyPr/>
        <a:lstStyle/>
        <a:p>
          <a:pPr rtl="0"/>
          <a:r>
            <a:rPr lang="en-US" dirty="0" smtClean="0"/>
            <a:t>Aggregate and average figures should be compared with individual municipal performances</a:t>
          </a:r>
          <a:endParaRPr lang="en-ZA" dirty="0"/>
        </a:p>
      </dgm:t>
    </dgm:pt>
    <dgm:pt modelId="{388D7379-2CFE-4136-8302-90B52C93C866}" type="parTrans" cxnId="{07175A5B-4752-4229-9ABD-0788309B19BF}">
      <dgm:prSet/>
      <dgm:spPr/>
      <dgm:t>
        <a:bodyPr/>
        <a:lstStyle/>
        <a:p>
          <a:endParaRPr lang="en-ZA"/>
        </a:p>
      </dgm:t>
    </dgm:pt>
    <dgm:pt modelId="{48ACD8BE-DA9C-4851-A22B-8127F631DD60}" type="sibTrans" cxnId="{07175A5B-4752-4229-9ABD-0788309B19BF}">
      <dgm:prSet/>
      <dgm:spPr/>
      <dgm:t>
        <a:bodyPr/>
        <a:lstStyle/>
        <a:p>
          <a:endParaRPr lang="en-ZA"/>
        </a:p>
      </dgm:t>
    </dgm:pt>
    <dgm:pt modelId="{C8A61B83-B566-4223-A95B-B394C6F742CD}">
      <dgm:prSet>
        <dgm:style>
          <a:lnRef idx="0">
            <a:schemeClr val="accent2"/>
          </a:lnRef>
          <a:fillRef idx="3">
            <a:schemeClr val="accent2"/>
          </a:fillRef>
          <a:effectRef idx="3">
            <a:schemeClr val="accent2"/>
          </a:effectRef>
          <a:fontRef idx="minor">
            <a:schemeClr val="lt1"/>
          </a:fontRef>
        </dgm:style>
      </dgm:prSet>
      <dgm:spPr/>
      <dgm:t>
        <a:bodyPr/>
        <a:lstStyle/>
        <a:p>
          <a:pPr rtl="0"/>
          <a:r>
            <a:rPr lang="en-US" dirty="0" smtClean="0"/>
            <a:t>National and local policy needs to respond</a:t>
          </a:r>
          <a:endParaRPr lang="en-ZA" dirty="0"/>
        </a:p>
      </dgm:t>
    </dgm:pt>
    <dgm:pt modelId="{F4BCBEF4-2F5F-4F28-BA67-052381F70A32}" type="parTrans" cxnId="{4D667456-5DBA-4C14-B3AE-5FE8E1D997A1}">
      <dgm:prSet/>
      <dgm:spPr/>
      <dgm:t>
        <a:bodyPr/>
        <a:lstStyle/>
        <a:p>
          <a:endParaRPr lang="en-ZA"/>
        </a:p>
      </dgm:t>
    </dgm:pt>
    <dgm:pt modelId="{38D71285-881B-4CCF-A3C3-FC91A0703348}" type="sibTrans" cxnId="{4D667456-5DBA-4C14-B3AE-5FE8E1D997A1}">
      <dgm:prSet/>
      <dgm:spPr/>
      <dgm:t>
        <a:bodyPr/>
        <a:lstStyle/>
        <a:p>
          <a:endParaRPr lang="en-ZA"/>
        </a:p>
      </dgm:t>
    </dgm:pt>
    <dgm:pt modelId="{52256EA2-DF67-475F-B359-EB622CBDD176}">
      <dgm:prSet/>
      <dgm:spPr/>
      <dgm:t>
        <a:bodyPr/>
        <a:lstStyle/>
        <a:p>
          <a:pPr rtl="0"/>
          <a:r>
            <a:rPr lang="en-US" dirty="0" smtClean="0"/>
            <a:t>Significant policy challenges ahead, in almost all sectors, at both municipal and national level</a:t>
          </a:r>
          <a:endParaRPr lang="en-ZA" dirty="0"/>
        </a:p>
      </dgm:t>
    </dgm:pt>
    <dgm:pt modelId="{BAB19572-338D-4706-86F5-1CDAD957C17D}" type="parTrans" cxnId="{F8B3ACE8-7E1A-41D3-BA70-991EEF641E30}">
      <dgm:prSet/>
      <dgm:spPr/>
      <dgm:t>
        <a:bodyPr/>
        <a:lstStyle/>
        <a:p>
          <a:endParaRPr lang="en-ZA"/>
        </a:p>
      </dgm:t>
    </dgm:pt>
    <dgm:pt modelId="{21726D62-AC99-4298-935E-CA3FCF58B68E}" type="sibTrans" cxnId="{F8B3ACE8-7E1A-41D3-BA70-991EEF641E30}">
      <dgm:prSet/>
      <dgm:spPr/>
      <dgm:t>
        <a:bodyPr/>
        <a:lstStyle/>
        <a:p>
          <a:endParaRPr lang="en-ZA"/>
        </a:p>
      </dgm:t>
    </dgm:pt>
    <dgm:pt modelId="{98669399-A45B-4F00-A054-F5B6B7D108EC}">
      <dgm:prSet/>
      <dgm:spPr/>
      <dgm:t>
        <a:bodyPr/>
        <a:lstStyle/>
        <a:p>
          <a:pPr rtl="0"/>
          <a:r>
            <a:rPr lang="en-US" dirty="0" smtClean="0"/>
            <a:t>Analysis and debate must deepen to ensure effective response</a:t>
          </a:r>
          <a:endParaRPr lang="en-ZA" dirty="0"/>
        </a:p>
      </dgm:t>
    </dgm:pt>
    <dgm:pt modelId="{FB2E42C0-3FE5-4844-8EE3-034E6AF19215}" type="parTrans" cxnId="{CF570D4B-7D62-49A8-98DA-83B345D7A831}">
      <dgm:prSet/>
      <dgm:spPr/>
      <dgm:t>
        <a:bodyPr/>
        <a:lstStyle/>
        <a:p>
          <a:endParaRPr lang="en-ZA"/>
        </a:p>
      </dgm:t>
    </dgm:pt>
    <dgm:pt modelId="{74748663-D8FC-4711-B774-047D6AF3EA98}" type="sibTrans" cxnId="{CF570D4B-7D62-49A8-98DA-83B345D7A831}">
      <dgm:prSet/>
      <dgm:spPr/>
      <dgm:t>
        <a:bodyPr/>
        <a:lstStyle/>
        <a:p>
          <a:endParaRPr lang="en-ZA"/>
        </a:p>
      </dgm:t>
    </dgm:pt>
    <dgm:pt modelId="{64C8DBDC-9E75-4CB2-B570-873F0B3CB64A}" type="pres">
      <dgm:prSet presAssocID="{60B78C85-2DF7-48D4-83F1-73C81D71A941}" presName="Name0" presStyleCnt="0">
        <dgm:presLayoutVars>
          <dgm:dir/>
          <dgm:animLvl val="lvl"/>
          <dgm:resizeHandles val="exact"/>
        </dgm:presLayoutVars>
      </dgm:prSet>
      <dgm:spPr/>
      <dgm:t>
        <a:bodyPr/>
        <a:lstStyle/>
        <a:p>
          <a:endParaRPr lang="en-ZA"/>
        </a:p>
      </dgm:t>
    </dgm:pt>
    <dgm:pt modelId="{E596EA89-900F-42B1-A538-E95189F2D6E3}" type="pres">
      <dgm:prSet presAssocID="{46C4BB77-F5A1-4ABE-98BA-073C255CBD7C}" presName="linNode" presStyleCnt="0"/>
      <dgm:spPr/>
    </dgm:pt>
    <dgm:pt modelId="{8B53EE55-5F36-493E-B264-0FC3E83F29FE}" type="pres">
      <dgm:prSet presAssocID="{46C4BB77-F5A1-4ABE-98BA-073C255CBD7C}" presName="parentText" presStyleLbl="node1" presStyleIdx="0" presStyleCnt="3" custScaleX="59766" custLinFactNeighborX="-5933">
        <dgm:presLayoutVars>
          <dgm:chMax val="1"/>
          <dgm:bulletEnabled val="1"/>
        </dgm:presLayoutVars>
      </dgm:prSet>
      <dgm:spPr/>
      <dgm:t>
        <a:bodyPr/>
        <a:lstStyle/>
        <a:p>
          <a:endParaRPr lang="en-ZA"/>
        </a:p>
      </dgm:t>
    </dgm:pt>
    <dgm:pt modelId="{A4784C94-74FE-4FE6-872B-D0FFE3FCC45C}" type="pres">
      <dgm:prSet presAssocID="{46C4BB77-F5A1-4ABE-98BA-073C255CBD7C}" presName="descendantText" presStyleLbl="alignAccFollowNode1" presStyleIdx="0" presStyleCnt="3" custScaleX="122136" custScaleY="126459">
        <dgm:presLayoutVars>
          <dgm:bulletEnabled val="1"/>
        </dgm:presLayoutVars>
      </dgm:prSet>
      <dgm:spPr/>
      <dgm:t>
        <a:bodyPr/>
        <a:lstStyle/>
        <a:p>
          <a:endParaRPr lang="en-ZA"/>
        </a:p>
      </dgm:t>
    </dgm:pt>
    <dgm:pt modelId="{B2927A78-7433-464B-8781-723829656CEB}" type="pres">
      <dgm:prSet presAssocID="{FD4C9073-FDFA-4A98-9ED8-13212CFDEE58}" presName="sp" presStyleCnt="0"/>
      <dgm:spPr/>
    </dgm:pt>
    <dgm:pt modelId="{C7094244-E9A0-4AA4-8F92-810D36E6C396}" type="pres">
      <dgm:prSet presAssocID="{4BE90015-B887-4922-9BB8-518D31F38135}" presName="linNode" presStyleCnt="0"/>
      <dgm:spPr/>
    </dgm:pt>
    <dgm:pt modelId="{15C6DEEA-E8F5-440C-928A-440C20D220F8}" type="pres">
      <dgm:prSet presAssocID="{4BE90015-B887-4922-9BB8-518D31F38135}" presName="parentText" presStyleLbl="node1" presStyleIdx="1" presStyleCnt="3" custScaleX="59648" custLinFactNeighborX="-5933">
        <dgm:presLayoutVars>
          <dgm:chMax val="1"/>
          <dgm:bulletEnabled val="1"/>
        </dgm:presLayoutVars>
      </dgm:prSet>
      <dgm:spPr/>
      <dgm:t>
        <a:bodyPr/>
        <a:lstStyle/>
        <a:p>
          <a:endParaRPr lang="en-ZA"/>
        </a:p>
      </dgm:t>
    </dgm:pt>
    <dgm:pt modelId="{80A52887-CD06-4400-82BF-239644DDA5B5}" type="pres">
      <dgm:prSet presAssocID="{4BE90015-B887-4922-9BB8-518D31F38135}" presName="descendantText" presStyleLbl="alignAccFollowNode1" presStyleIdx="1" presStyleCnt="3" custScaleX="122054" custScaleY="125681">
        <dgm:presLayoutVars>
          <dgm:bulletEnabled val="1"/>
        </dgm:presLayoutVars>
      </dgm:prSet>
      <dgm:spPr/>
      <dgm:t>
        <a:bodyPr/>
        <a:lstStyle/>
        <a:p>
          <a:endParaRPr lang="en-ZA"/>
        </a:p>
      </dgm:t>
    </dgm:pt>
    <dgm:pt modelId="{0C228C5F-DAF7-478A-AC77-515B93920AFF}" type="pres">
      <dgm:prSet presAssocID="{89A6F1CE-EBEA-4A4E-B532-290A1D2EBAD1}" presName="sp" presStyleCnt="0"/>
      <dgm:spPr/>
    </dgm:pt>
    <dgm:pt modelId="{413656B9-E898-4BF6-811F-2BA8C80607CD}" type="pres">
      <dgm:prSet presAssocID="{C8A61B83-B566-4223-A95B-B394C6F742CD}" presName="linNode" presStyleCnt="0"/>
      <dgm:spPr/>
    </dgm:pt>
    <dgm:pt modelId="{77E44EA8-2FFB-41D2-9E91-D63EF81153C0}" type="pres">
      <dgm:prSet presAssocID="{C8A61B83-B566-4223-A95B-B394C6F742CD}" presName="parentText" presStyleLbl="node1" presStyleIdx="2" presStyleCnt="3" custScaleX="67868" custLinFactNeighborX="-5933">
        <dgm:presLayoutVars>
          <dgm:chMax val="1"/>
          <dgm:bulletEnabled val="1"/>
        </dgm:presLayoutVars>
      </dgm:prSet>
      <dgm:spPr/>
      <dgm:t>
        <a:bodyPr/>
        <a:lstStyle/>
        <a:p>
          <a:endParaRPr lang="en-ZA"/>
        </a:p>
      </dgm:t>
    </dgm:pt>
    <dgm:pt modelId="{9127F1BC-02C9-49FC-9F9F-E101D6047F81}" type="pres">
      <dgm:prSet presAssocID="{C8A61B83-B566-4223-A95B-B394C6F742CD}" presName="descendantText" presStyleLbl="alignAccFollowNode1" presStyleIdx="2" presStyleCnt="3" custScaleX="138887" custScaleY="128288">
        <dgm:presLayoutVars>
          <dgm:bulletEnabled val="1"/>
        </dgm:presLayoutVars>
      </dgm:prSet>
      <dgm:spPr/>
      <dgm:t>
        <a:bodyPr/>
        <a:lstStyle/>
        <a:p>
          <a:endParaRPr lang="en-ZA"/>
        </a:p>
      </dgm:t>
    </dgm:pt>
  </dgm:ptLst>
  <dgm:cxnLst>
    <dgm:cxn modelId="{31485EDB-FA34-4761-B4E0-E9A0D91D6EE1}" type="presOf" srcId="{46C4BB77-F5A1-4ABE-98BA-073C255CBD7C}" destId="{8B53EE55-5F36-493E-B264-0FC3E83F29FE}" srcOrd="0" destOrd="0" presId="urn:microsoft.com/office/officeart/2005/8/layout/vList5"/>
    <dgm:cxn modelId="{07175A5B-4752-4229-9ABD-0788309B19BF}" srcId="{4BE90015-B887-4922-9BB8-518D31F38135}" destId="{B0C5F265-F70E-47B9-B218-C195B19B4E4D}" srcOrd="1" destOrd="0" parTransId="{388D7379-2CFE-4136-8302-90B52C93C866}" sibTransId="{48ACD8BE-DA9C-4851-A22B-8127F631DD60}"/>
    <dgm:cxn modelId="{92239B23-07B0-45C4-96D9-85505AE466A4}" type="presOf" srcId="{185FA93B-0E2D-497E-BC26-8CCEC7BC77A6}" destId="{A4784C94-74FE-4FE6-872B-D0FFE3FCC45C}" srcOrd="0" destOrd="0" presId="urn:microsoft.com/office/officeart/2005/8/layout/vList5"/>
    <dgm:cxn modelId="{7E6EE87B-A630-4ACA-82AB-D451FCAAACAC}" srcId="{4BE90015-B887-4922-9BB8-518D31F38135}" destId="{CEA4B808-07A8-4B2F-9AE2-AFFE9536C910}" srcOrd="0" destOrd="0" parTransId="{2FA88ABB-3AC7-4BB6-B4A2-89AF3F149A59}" sibTransId="{FE6B4059-05C7-4703-BAC6-F17A8583A64F}"/>
    <dgm:cxn modelId="{4CFF289C-F45D-4F04-AB6F-AC82BA880BA9}" type="presOf" srcId="{52256EA2-DF67-475F-B359-EB622CBDD176}" destId="{9127F1BC-02C9-49FC-9F9F-E101D6047F81}" srcOrd="0" destOrd="0" presId="urn:microsoft.com/office/officeart/2005/8/layout/vList5"/>
    <dgm:cxn modelId="{4D667456-5DBA-4C14-B3AE-5FE8E1D997A1}" srcId="{60B78C85-2DF7-48D4-83F1-73C81D71A941}" destId="{C8A61B83-B566-4223-A95B-B394C6F742CD}" srcOrd="2" destOrd="0" parTransId="{F4BCBEF4-2F5F-4F28-BA67-052381F70A32}" sibTransId="{38D71285-881B-4CCF-A3C3-FC91A0703348}"/>
    <dgm:cxn modelId="{47BC5F4A-CDB0-4DA9-9CB8-40BEEB7DD9D5}" type="presOf" srcId="{496BAC5D-5298-49E8-B1FC-FBDF7334F0C0}" destId="{A4784C94-74FE-4FE6-872B-D0FFE3FCC45C}" srcOrd="0" destOrd="1" presId="urn:microsoft.com/office/officeart/2005/8/layout/vList5"/>
    <dgm:cxn modelId="{15555B18-8C88-48D8-A6EF-198256E33B23}" type="presOf" srcId="{98669399-A45B-4F00-A054-F5B6B7D108EC}" destId="{9127F1BC-02C9-49FC-9F9F-E101D6047F81}" srcOrd="0" destOrd="1" presId="urn:microsoft.com/office/officeart/2005/8/layout/vList5"/>
    <dgm:cxn modelId="{4E26ED8D-48DB-43B0-BAD3-0B5C03A10485}" srcId="{60B78C85-2DF7-48D4-83F1-73C81D71A941}" destId="{46C4BB77-F5A1-4ABE-98BA-073C255CBD7C}" srcOrd="0" destOrd="0" parTransId="{563915B6-1189-4703-847A-DCEF5D6A132A}" sibTransId="{FD4C9073-FDFA-4A98-9ED8-13212CFDEE58}"/>
    <dgm:cxn modelId="{6D9692B3-55B1-4800-BC17-0DCD5F3B81E1}" srcId="{46C4BB77-F5A1-4ABE-98BA-073C255CBD7C}" destId="{496BAC5D-5298-49E8-B1FC-FBDF7334F0C0}" srcOrd="1" destOrd="0" parTransId="{048AD38E-CF29-4F7F-85CD-269928336EBC}" sibTransId="{AB16F56A-B0A6-4C03-81A1-68E568896FDF}"/>
    <dgm:cxn modelId="{C438EFF8-B9EC-4B7E-8629-FE2E90E5B33D}" type="presOf" srcId="{B0C5F265-F70E-47B9-B218-C195B19B4E4D}" destId="{80A52887-CD06-4400-82BF-239644DDA5B5}" srcOrd="0" destOrd="1" presId="urn:microsoft.com/office/officeart/2005/8/layout/vList5"/>
    <dgm:cxn modelId="{B796AB3D-DEEE-463F-9966-BE9D7A5C21C7}" srcId="{46C4BB77-F5A1-4ABE-98BA-073C255CBD7C}" destId="{185FA93B-0E2D-497E-BC26-8CCEC7BC77A6}" srcOrd="0" destOrd="0" parTransId="{585B2431-9CED-47B9-A212-6325D1F09769}" sibTransId="{73558108-2878-4301-B431-388AF71F5CB2}"/>
    <dgm:cxn modelId="{DF0CD6CE-68FB-4518-96B5-21B9BC92D59F}" type="presOf" srcId="{60B78C85-2DF7-48D4-83F1-73C81D71A941}" destId="{64C8DBDC-9E75-4CB2-B570-873F0B3CB64A}" srcOrd="0" destOrd="0" presId="urn:microsoft.com/office/officeart/2005/8/layout/vList5"/>
    <dgm:cxn modelId="{B8262315-43B2-4643-A004-8C2298B84035}" type="presOf" srcId="{C8A61B83-B566-4223-A95B-B394C6F742CD}" destId="{77E44EA8-2FFB-41D2-9E91-D63EF81153C0}" srcOrd="0" destOrd="0" presId="urn:microsoft.com/office/officeart/2005/8/layout/vList5"/>
    <dgm:cxn modelId="{9557EA0D-84D5-4D8C-B367-405CEB474619}" type="presOf" srcId="{4BE90015-B887-4922-9BB8-518D31F38135}" destId="{15C6DEEA-E8F5-440C-928A-440C20D220F8}" srcOrd="0" destOrd="0" presId="urn:microsoft.com/office/officeart/2005/8/layout/vList5"/>
    <dgm:cxn modelId="{58843142-7EB3-4C46-81B9-5EC59D44BEAB}" srcId="{60B78C85-2DF7-48D4-83F1-73C81D71A941}" destId="{4BE90015-B887-4922-9BB8-518D31F38135}" srcOrd="1" destOrd="0" parTransId="{A7DFBEA1-BCE6-43B1-B1CB-6EDD55B687B1}" sibTransId="{89A6F1CE-EBEA-4A4E-B532-290A1D2EBAD1}"/>
    <dgm:cxn modelId="{C1CAB973-A499-495D-8901-1A40FD8464FB}" type="presOf" srcId="{CEA4B808-07A8-4B2F-9AE2-AFFE9536C910}" destId="{80A52887-CD06-4400-82BF-239644DDA5B5}" srcOrd="0" destOrd="0" presId="urn:microsoft.com/office/officeart/2005/8/layout/vList5"/>
    <dgm:cxn modelId="{CF570D4B-7D62-49A8-98DA-83B345D7A831}" srcId="{C8A61B83-B566-4223-A95B-B394C6F742CD}" destId="{98669399-A45B-4F00-A054-F5B6B7D108EC}" srcOrd="1" destOrd="0" parTransId="{FB2E42C0-3FE5-4844-8EE3-034E6AF19215}" sibTransId="{74748663-D8FC-4711-B774-047D6AF3EA98}"/>
    <dgm:cxn modelId="{F8B3ACE8-7E1A-41D3-BA70-991EEF641E30}" srcId="{C8A61B83-B566-4223-A95B-B394C6F742CD}" destId="{52256EA2-DF67-475F-B359-EB622CBDD176}" srcOrd="0" destOrd="0" parTransId="{BAB19572-338D-4706-86F5-1CDAD957C17D}" sibTransId="{21726D62-AC99-4298-935E-CA3FCF58B68E}"/>
    <dgm:cxn modelId="{3FAFA39F-2ED0-490A-B544-F15EFBDBDEA0}" type="presParOf" srcId="{64C8DBDC-9E75-4CB2-B570-873F0B3CB64A}" destId="{E596EA89-900F-42B1-A538-E95189F2D6E3}" srcOrd="0" destOrd="0" presId="urn:microsoft.com/office/officeart/2005/8/layout/vList5"/>
    <dgm:cxn modelId="{F0F204DE-1FC7-4810-9345-EEDFB9A9BD9B}" type="presParOf" srcId="{E596EA89-900F-42B1-A538-E95189F2D6E3}" destId="{8B53EE55-5F36-493E-B264-0FC3E83F29FE}" srcOrd="0" destOrd="0" presId="urn:microsoft.com/office/officeart/2005/8/layout/vList5"/>
    <dgm:cxn modelId="{9F02D105-4207-4425-B347-1F00A99DDD65}" type="presParOf" srcId="{E596EA89-900F-42B1-A538-E95189F2D6E3}" destId="{A4784C94-74FE-4FE6-872B-D0FFE3FCC45C}" srcOrd="1" destOrd="0" presId="urn:microsoft.com/office/officeart/2005/8/layout/vList5"/>
    <dgm:cxn modelId="{E7E714B8-A5EE-4A91-BE00-ABE6B092C144}" type="presParOf" srcId="{64C8DBDC-9E75-4CB2-B570-873F0B3CB64A}" destId="{B2927A78-7433-464B-8781-723829656CEB}" srcOrd="1" destOrd="0" presId="urn:microsoft.com/office/officeart/2005/8/layout/vList5"/>
    <dgm:cxn modelId="{B6723284-6080-43D7-ADDB-0D29E6C417C2}" type="presParOf" srcId="{64C8DBDC-9E75-4CB2-B570-873F0B3CB64A}" destId="{C7094244-E9A0-4AA4-8F92-810D36E6C396}" srcOrd="2" destOrd="0" presId="urn:microsoft.com/office/officeart/2005/8/layout/vList5"/>
    <dgm:cxn modelId="{053A2971-A4A9-4802-802A-1A49DF341997}" type="presParOf" srcId="{C7094244-E9A0-4AA4-8F92-810D36E6C396}" destId="{15C6DEEA-E8F5-440C-928A-440C20D220F8}" srcOrd="0" destOrd="0" presId="urn:microsoft.com/office/officeart/2005/8/layout/vList5"/>
    <dgm:cxn modelId="{5D26454A-8B06-43C0-8AAC-B8D07E753A93}" type="presParOf" srcId="{C7094244-E9A0-4AA4-8F92-810D36E6C396}" destId="{80A52887-CD06-4400-82BF-239644DDA5B5}" srcOrd="1" destOrd="0" presId="urn:microsoft.com/office/officeart/2005/8/layout/vList5"/>
    <dgm:cxn modelId="{DFE238AD-E7DF-49FD-AF00-35B84A6E4236}" type="presParOf" srcId="{64C8DBDC-9E75-4CB2-B570-873F0B3CB64A}" destId="{0C228C5F-DAF7-478A-AC77-515B93920AFF}" srcOrd="3" destOrd="0" presId="urn:microsoft.com/office/officeart/2005/8/layout/vList5"/>
    <dgm:cxn modelId="{7FA87C89-341A-4DA6-B33A-60C95300DFB1}" type="presParOf" srcId="{64C8DBDC-9E75-4CB2-B570-873F0B3CB64A}" destId="{413656B9-E898-4BF6-811F-2BA8C80607CD}" srcOrd="4" destOrd="0" presId="urn:microsoft.com/office/officeart/2005/8/layout/vList5"/>
    <dgm:cxn modelId="{366565E3-7079-4D5E-95DD-28CEFF9770D7}" type="presParOf" srcId="{413656B9-E898-4BF6-811F-2BA8C80607CD}" destId="{77E44EA8-2FFB-41D2-9E91-D63EF81153C0}" srcOrd="0" destOrd="0" presId="urn:microsoft.com/office/officeart/2005/8/layout/vList5"/>
    <dgm:cxn modelId="{D9159EA4-2D07-4A20-9CDC-353EA11C699B}" type="presParOf" srcId="{413656B9-E898-4BF6-811F-2BA8C80607CD}" destId="{9127F1BC-02C9-49FC-9F9F-E101D6047F81}"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3136B2-FF49-4D85-A1A5-E396BFF35C7D}"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238481D9-4781-4026-8993-665AE543D03C}">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Massive real growth in national transfers</a:t>
          </a:r>
          <a:endParaRPr lang="en-ZA" dirty="0"/>
        </a:p>
      </dgm:t>
    </dgm:pt>
    <dgm:pt modelId="{B51BAA9B-1716-4C72-AE14-CB8D7BBC7A25}" type="parTrans" cxnId="{82D3C24A-BCDE-4B81-9A08-7CCC4A5E91C9}">
      <dgm:prSet/>
      <dgm:spPr/>
      <dgm:t>
        <a:bodyPr/>
        <a:lstStyle/>
        <a:p>
          <a:endParaRPr lang="en-ZA"/>
        </a:p>
      </dgm:t>
    </dgm:pt>
    <dgm:pt modelId="{740DF350-6F6B-44EA-B183-EAF6422F7E68}" type="sibTrans" cxnId="{82D3C24A-BCDE-4B81-9A08-7CCC4A5E91C9}">
      <dgm:prSet/>
      <dgm:spPr/>
      <dgm:t>
        <a:bodyPr/>
        <a:lstStyle/>
        <a:p>
          <a:endParaRPr lang="en-ZA"/>
        </a:p>
      </dgm:t>
    </dgm:pt>
    <dgm:pt modelId="{F550037B-182C-4660-8D07-AF62B3C2D2A7}">
      <dgm:prSet/>
      <dgm:spPr/>
      <dgm:t>
        <a:bodyPr/>
        <a:lstStyle/>
        <a:p>
          <a:pPr rtl="0"/>
          <a:endParaRPr lang="en-ZA" dirty="0"/>
        </a:p>
      </dgm:t>
    </dgm:pt>
    <dgm:pt modelId="{CADA9957-59C6-4BD2-8588-689381DC4F68}" type="parTrans" cxnId="{50ECC8E9-706B-41D2-9C61-2C65D2845761}">
      <dgm:prSet/>
      <dgm:spPr/>
      <dgm:t>
        <a:bodyPr/>
        <a:lstStyle/>
        <a:p>
          <a:endParaRPr lang="en-ZA"/>
        </a:p>
      </dgm:t>
    </dgm:pt>
    <dgm:pt modelId="{2DA95C0F-1751-40B3-BD7F-E67A863FE2DA}" type="sibTrans" cxnId="{50ECC8E9-706B-41D2-9C61-2C65D2845761}">
      <dgm:prSet/>
      <dgm:spPr/>
      <dgm:t>
        <a:bodyPr/>
        <a:lstStyle/>
        <a:p>
          <a:endParaRPr lang="en-ZA"/>
        </a:p>
      </dgm:t>
    </dgm:pt>
    <dgm:pt modelId="{FB3EA81E-BE8C-418B-BD0E-400EED6E70E1}">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Significant policy reforms</a:t>
          </a:r>
          <a:endParaRPr lang="en-ZA" dirty="0"/>
        </a:p>
      </dgm:t>
    </dgm:pt>
    <dgm:pt modelId="{DCC21A37-8274-4EE5-BD9C-0F9BC4B9A89B}" type="parTrans" cxnId="{D4D7E4A7-5CF9-420B-8633-4DF565E4DFDA}">
      <dgm:prSet/>
      <dgm:spPr/>
      <dgm:t>
        <a:bodyPr/>
        <a:lstStyle/>
        <a:p>
          <a:endParaRPr lang="en-ZA"/>
        </a:p>
      </dgm:t>
    </dgm:pt>
    <dgm:pt modelId="{4395F77B-4D63-4882-BFE8-8B262041214A}" type="sibTrans" cxnId="{D4D7E4A7-5CF9-420B-8633-4DF565E4DFDA}">
      <dgm:prSet/>
      <dgm:spPr/>
      <dgm:t>
        <a:bodyPr/>
        <a:lstStyle/>
        <a:p>
          <a:endParaRPr lang="en-ZA"/>
        </a:p>
      </dgm:t>
    </dgm:pt>
    <dgm:pt modelId="{4B9FEF8F-C2B6-448E-973B-288A8033DAAA}">
      <dgm:prSet/>
      <dgm:spPr/>
      <dgm:t>
        <a:bodyPr/>
        <a:lstStyle/>
        <a:p>
          <a:pPr marL="231775" indent="-231775" rtl="0"/>
          <a:r>
            <a:rPr lang="en-ZA" dirty="0" smtClean="0"/>
            <a:t>Municipal Budget and Reporting Regulations</a:t>
          </a:r>
          <a:endParaRPr lang="en-ZA" dirty="0"/>
        </a:p>
      </dgm:t>
    </dgm:pt>
    <dgm:pt modelId="{78F0D935-A406-4767-A578-4B519EA5F728}" type="parTrans" cxnId="{17F0C8DA-9032-429E-926F-625294F160EA}">
      <dgm:prSet/>
      <dgm:spPr/>
      <dgm:t>
        <a:bodyPr/>
        <a:lstStyle/>
        <a:p>
          <a:endParaRPr lang="en-ZA"/>
        </a:p>
      </dgm:t>
    </dgm:pt>
    <dgm:pt modelId="{2BCA23DE-D83C-4B83-958B-5887FF06BF16}" type="sibTrans" cxnId="{17F0C8DA-9032-429E-926F-625294F160EA}">
      <dgm:prSet/>
      <dgm:spPr/>
      <dgm:t>
        <a:bodyPr/>
        <a:lstStyle/>
        <a:p>
          <a:endParaRPr lang="en-ZA"/>
        </a:p>
      </dgm:t>
    </dgm:pt>
    <dgm:pt modelId="{057E3ABD-0A17-4A06-9D19-FBCD8E05DFF0}">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Targeted capacity and systems support</a:t>
          </a:r>
          <a:endParaRPr lang="en-ZA" dirty="0"/>
        </a:p>
      </dgm:t>
    </dgm:pt>
    <dgm:pt modelId="{ECB3B840-B5E9-43F2-B4DC-92B983E45826}" type="parTrans" cxnId="{41F38FDA-8B32-4C0A-B22D-13D549FC6E27}">
      <dgm:prSet/>
      <dgm:spPr/>
      <dgm:t>
        <a:bodyPr/>
        <a:lstStyle/>
        <a:p>
          <a:endParaRPr lang="en-ZA"/>
        </a:p>
      </dgm:t>
    </dgm:pt>
    <dgm:pt modelId="{22069EA9-7226-4B01-BF49-DF4F41DCFA0C}" type="sibTrans" cxnId="{41F38FDA-8B32-4C0A-B22D-13D549FC6E27}">
      <dgm:prSet/>
      <dgm:spPr/>
      <dgm:t>
        <a:bodyPr/>
        <a:lstStyle/>
        <a:p>
          <a:endParaRPr lang="en-ZA"/>
        </a:p>
      </dgm:t>
    </dgm:pt>
    <dgm:pt modelId="{6A503600-2698-458E-8BEA-08364EA0EBF8}">
      <dgm:prSet/>
      <dgm:spPr/>
      <dgm:t>
        <a:bodyPr/>
        <a:lstStyle/>
        <a:p>
          <a:pPr marL="171450" indent="-171450" rtl="0"/>
          <a:r>
            <a:rPr lang="en-ZA" dirty="0" smtClean="0"/>
            <a:t> Support in planning and budget reform</a:t>
          </a:r>
          <a:endParaRPr lang="en-ZA" dirty="0"/>
        </a:p>
      </dgm:t>
    </dgm:pt>
    <dgm:pt modelId="{9E2357F4-37CE-4859-8882-D65F8BFDCB06}" type="parTrans" cxnId="{3CB83B54-4137-41B0-80AF-B43F2AB8C255}">
      <dgm:prSet/>
      <dgm:spPr/>
      <dgm:t>
        <a:bodyPr/>
        <a:lstStyle/>
        <a:p>
          <a:endParaRPr lang="en-ZA"/>
        </a:p>
      </dgm:t>
    </dgm:pt>
    <dgm:pt modelId="{19EC8BCE-2F72-42AE-8079-FE5DA26E4A38}" type="sibTrans" cxnId="{3CB83B54-4137-41B0-80AF-B43F2AB8C255}">
      <dgm:prSet/>
      <dgm:spPr/>
      <dgm:t>
        <a:bodyPr/>
        <a:lstStyle/>
        <a:p>
          <a:endParaRPr lang="en-ZA"/>
        </a:p>
      </dgm:t>
    </dgm:pt>
    <dgm:pt modelId="{F2C5DA05-E462-44F9-B20A-44D8074DDBD3}">
      <dgm:prSet/>
      <dgm:spPr/>
      <dgm:t>
        <a:bodyPr/>
        <a:lstStyle/>
        <a:p>
          <a:pPr marL="231775" indent="-231775" rtl="0"/>
          <a:r>
            <a:rPr lang="en-ZA" dirty="0" smtClean="0"/>
            <a:t>Three-year allocations and payment schedules for national and provincial transfers (</a:t>
          </a:r>
          <a:r>
            <a:rPr lang="en-ZA" dirty="0" err="1" smtClean="0"/>
            <a:t>DoR</a:t>
          </a:r>
          <a:r>
            <a:rPr lang="en-ZA" dirty="0" smtClean="0"/>
            <a:t> Act)</a:t>
          </a:r>
          <a:endParaRPr lang="en-ZA" dirty="0"/>
        </a:p>
      </dgm:t>
    </dgm:pt>
    <dgm:pt modelId="{C7BEED50-B281-4FD5-8943-7152680A4BC1}" type="parTrans" cxnId="{0D0AB3C2-DA56-4068-B6D4-A1BDBA02EF92}">
      <dgm:prSet/>
      <dgm:spPr/>
      <dgm:t>
        <a:bodyPr/>
        <a:lstStyle/>
        <a:p>
          <a:endParaRPr lang="en-ZA"/>
        </a:p>
      </dgm:t>
    </dgm:pt>
    <dgm:pt modelId="{5BB6546F-1FC5-4944-B7E4-4574D6317473}" type="sibTrans" cxnId="{0D0AB3C2-DA56-4068-B6D4-A1BDBA02EF92}">
      <dgm:prSet/>
      <dgm:spPr/>
      <dgm:t>
        <a:bodyPr/>
        <a:lstStyle/>
        <a:p>
          <a:endParaRPr lang="en-ZA"/>
        </a:p>
      </dgm:t>
    </dgm:pt>
    <dgm:pt modelId="{FD15BBC3-DED6-4F46-AE6A-658017D5A10D}">
      <dgm:prSet/>
      <dgm:spPr/>
      <dgm:t>
        <a:bodyPr/>
        <a:lstStyle/>
        <a:p>
          <a:pPr marL="114300" indent="-114300" rtl="0"/>
          <a:r>
            <a:rPr lang="en-ZA" dirty="0" smtClean="0"/>
            <a:t>  Improved in-year financial monitoring</a:t>
          </a:r>
          <a:endParaRPr lang="en-ZA" dirty="0"/>
        </a:p>
      </dgm:t>
    </dgm:pt>
    <dgm:pt modelId="{44465FCB-D184-426F-B856-129060382732}" type="parTrans" cxnId="{91AE1BC3-608B-4B5B-B4C1-3E29245A2CBC}">
      <dgm:prSet/>
      <dgm:spPr/>
      <dgm:t>
        <a:bodyPr/>
        <a:lstStyle/>
        <a:p>
          <a:endParaRPr lang="en-ZA"/>
        </a:p>
      </dgm:t>
    </dgm:pt>
    <dgm:pt modelId="{19B41B4C-3F9E-4C81-95CA-DF9DFD595DA9}" type="sibTrans" cxnId="{91AE1BC3-608B-4B5B-B4C1-3E29245A2CBC}">
      <dgm:prSet/>
      <dgm:spPr/>
      <dgm:t>
        <a:bodyPr/>
        <a:lstStyle/>
        <a:p>
          <a:endParaRPr lang="en-ZA"/>
        </a:p>
      </dgm:t>
    </dgm:pt>
    <dgm:pt modelId="{03DD6815-412D-4894-925B-1945A3F64A88}">
      <dgm:prSet/>
      <dgm:spPr/>
      <dgm:t>
        <a:bodyPr/>
        <a:lstStyle/>
        <a:p>
          <a:pPr marL="231775" indent="-231775" rtl="0"/>
          <a:r>
            <a:rPr lang="en-ZA" dirty="0" smtClean="0"/>
            <a:t>R3bn spent on </a:t>
          </a:r>
          <a:r>
            <a:rPr lang="en-ZA" dirty="0" err="1" smtClean="0"/>
            <a:t>Siyenza</a:t>
          </a:r>
          <a:r>
            <a:rPr lang="en-ZA" dirty="0" smtClean="0"/>
            <a:t> </a:t>
          </a:r>
          <a:r>
            <a:rPr lang="en-ZA" dirty="0" err="1" smtClean="0"/>
            <a:t>Manje</a:t>
          </a:r>
          <a:r>
            <a:rPr lang="en-ZA" dirty="0" smtClean="0"/>
            <a:t> between 2007 and  2010 to provide hands-on support to municipalities</a:t>
          </a:r>
          <a:endParaRPr lang="en-ZA" dirty="0"/>
        </a:p>
      </dgm:t>
    </dgm:pt>
    <dgm:pt modelId="{43E83E3C-EB34-4762-A8D8-AF69F4327960}" type="parTrans" cxnId="{84C0796B-0EFA-46E1-B735-369C5B743900}">
      <dgm:prSet/>
      <dgm:spPr/>
      <dgm:t>
        <a:bodyPr/>
        <a:lstStyle/>
        <a:p>
          <a:endParaRPr lang="en-ZA"/>
        </a:p>
      </dgm:t>
    </dgm:pt>
    <dgm:pt modelId="{B26815E1-27B4-4D09-AF89-28627DA36DE5}" type="sibTrans" cxnId="{84C0796B-0EFA-46E1-B735-369C5B743900}">
      <dgm:prSet/>
      <dgm:spPr/>
      <dgm:t>
        <a:bodyPr/>
        <a:lstStyle/>
        <a:p>
          <a:endParaRPr lang="en-ZA"/>
        </a:p>
      </dgm:t>
    </dgm:pt>
    <dgm:pt modelId="{FCA0BC64-9962-4406-8365-94C2EDA06A93}">
      <dgm:prSet/>
      <dgm:spPr/>
      <dgm:t>
        <a:bodyPr/>
        <a:lstStyle/>
        <a:p>
          <a:pPr marL="231775" indent="-231775" rtl="0"/>
          <a:r>
            <a:rPr lang="en-ZA" dirty="0" smtClean="0"/>
            <a:t>Additional support through conditional grants</a:t>
          </a:r>
          <a:endParaRPr lang="en-ZA" dirty="0"/>
        </a:p>
      </dgm:t>
    </dgm:pt>
    <dgm:pt modelId="{2E47FF67-18F7-426D-A5B5-F12A5FB92F79}" type="parTrans" cxnId="{3E11E405-61F0-4588-8EC7-E2E078DD4548}">
      <dgm:prSet/>
      <dgm:spPr/>
      <dgm:t>
        <a:bodyPr/>
        <a:lstStyle/>
        <a:p>
          <a:endParaRPr lang="en-GB"/>
        </a:p>
      </dgm:t>
    </dgm:pt>
    <dgm:pt modelId="{006C2EE2-B57F-43EC-819C-6CC0F151AEF4}" type="sibTrans" cxnId="{3E11E405-61F0-4588-8EC7-E2E078DD4548}">
      <dgm:prSet/>
      <dgm:spPr/>
      <dgm:t>
        <a:bodyPr/>
        <a:lstStyle/>
        <a:p>
          <a:endParaRPr lang="en-GB"/>
        </a:p>
      </dgm:t>
    </dgm:pt>
    <dgm:pt modelId="{9552477F-8492-4687-8EBE-B62D40C6ED0E}" type="pres">
      <dgm:prSet presAssocID="{693136B2-FF49-4D85-A1A5-E396BFF35C7D}" presName="Name0" presStyleCnt="0">
        <dgm:presLayoutVars>
          <dgm:dir/>
          <dgm:animLvl val="lvl"/>
          <dgm:resizeHandles val="exact"/>
        </dgm:presLayoutVars>
      </dgm:prSet>
      <dgm:spPr/>
      <dgm:t>
        <a:bodyPr/>
        <a:lstStyle/>
        <a:p>
          <a:endParaRPr lang="en-ZA"/>
        </a:p>
      </dgm:t>
    </dgm:pt>
    <dgm:pt modelId="{435DBFD1-F57F-4997-98EE-5FF21D429EFA}" type="pres">
      <dgm:prSet presAssocID="{238481D9-4781-4026-8993-665AE543D03C}" presName="linNode" presStyleCnt="0"/>
      <dgm:spPr/>
    </dgm:pt>
    <dgm:pt modelId="{C7005EC3-7DFE-42B7-B8E7-0AB4F12C864D}" type="pres">
      <dgm:prSet presAssocID="{238481D9-4781-4026-8993-665AE543D03C}" presName="parentText" presStyleLbl="node1" presStyleIdx="0" presStyleCnt="3" custScaleX="90244" custScaleY="178277" custLinFactNeighborX="-2823">
        <dgm:presLayoutVars>
          <dgm:chMax val="1"/>
          <dgm:bulletEnabled val="1"/>
        </dgm:presLayoutVars>
      </dgm:prSet>
      <dgm:spPr/>
      <dgm:t>
        <a:bodyPr/>
        <a:lstStyle/>
        <a:p>
          <a:endParaRPr lang="en-ZA"/>
        </a:p>
      </dgm:t>
    </dgm:pt>
    <dgm:pt modelId="{49B9143F-C8D7-44B6-8F76-0130FB8DD553}" type="pres">
      <dgm:prSet presAssocID="{238481D9-4781-4026-8993-665AE543D03C}" presName="descendantText" presStyleLbl="alignAccFollowNode1" presStyleIdx="0" presStyleCnt="3" custScaleX="114441" custScaleY="228794" custLinFactNeighborX="2401" custLinFactNeighborY="-3959">
        <dgm:presLayoutVars>
          <dgm:bulletEnabled val="1"/>
        </dgm:presLayoutVars>
      </dgm:prSet>
      <dgm:spPr/>
      <dgm:t>
        <a:bodyPr/>
        <a:lstStyle/>
        <a:p>
          <a:endParaRPr lang="en-ZA"/>
        </a:p>
      </dgm:t>
    </dgm:pt>
    <dgm:pt modelId="{B5BA228B-43D4-4C70-B69A-2DFFEEBA6DC4}" type="pres">
      <dgm:prSet presAssocID="{740DF350-6F6B-44EA-B183-EAF6422F7E68}" presName="sp" presStyleCnt="0"/>
      <dgm:spPr/>
    </dgm:pt>
    <dgm:pt modelId="{91B0AF2D-0DCE-4B15-A924-0A1E80E92D55}" type="pres">
      <dgm:prSet presAssocID="{FB3EA81E-BE8C-418B-BD0E-400EED6E70E1}" presName="linNode" presStyleCnt="0"/>
      <dgm:spPr/>
    </dgm:pt>
    <dgm:pt modelId="{1A9688C2-70BF-49AF-89DD-D2B952FF60BE}" type="pres">
      <dgm:prSet presAssocID="{FB3EA81E-BE8C-418B-BD0E-400EED6E70E1}" presName="parentText" presStyleLbl="node1" presStyleIdx="1" presStyleCnt="3" custScaleX="84824" custLinFactNeighborX="-2820">
        <dgm:presLayoutVars>
          <dgm:chMax val="1"/>
          <dgm:bulletEnabled val="1"/>
        </dgm:presLayoutVars>
      </dgm:prSet>
      <dgm:spPr/>
      <dgm:t>
        <a:bodyPr/>
        <a:lstStyle/>
        <a:p>
          <a:endParaRPr lang="en-ZA"/>
        </a:p>
      </dgm:t>
    </dgm:pt>
    <dgm:pt modelId="{3FC51E92-854E-4A6B-8A67-6037D3C68137}" type="pres">
      <dgm:prSet presAssocID="{FB3EA81E-BE8C-418B-BD0E-400EED6E70E1}" presName="descendantText" presStyleLbl="alignAccFollowNode1" presStyleIdx="1" presStyleCnt="3" custScaleX="108689" custScaleY="129725">
        <dgm:presLayoutVars>
          <dgm:bulletEnabled val="1"/>
        </dgm:presLayoutVars>
      </dgm:prSet>
      <dgm:spPr/>
      <dgm:t>
        <a:bodyPr/>
        <a:lstStyle/>
        <a:p>
          <a:endParaRPr lang="en-ZA"/>
        </a:p>
      </dgm:t>
    </dgm:pt>
    <dgm:pt modelId="{051BCC07-78E1-4E97-9A4B-0997ECD377BF}" type="pres">
      <dgm:prSet presAssocID="{4395F77B-4D63-4882-BFE8-8B262041214A}" presName="sp" presStyleCnt="0"/>
      <dgm:spPr/>
    </dgm:pt>
    <dgm:pt modelId="{F60B096A-CD2B-4C21-98BA-9140ECA6912B}" type="pres">
      <dgm:prSet presAssocID="{057E3ABD-0A17-4A06-9D19-FBCD8E05DFF0}" presName="linNode" presStyleCnt="0"/>
      <dgm:spPr/>
    </dgm:pt>
    <dgm:pt modelId="{397B1D01-34F5-4041-87D6-8631D349C65A}" type="pres">
      <dgm:prSet presAssocID="{057E3ABD-0A17-4A06-9D19-FBCD8E05DFF0}" presName="parentText" presStyleLbl="node1" presStyleIdx="2" presStyleCnt="3" custScaleX="85095" custLinFactNeighborX="-2820">
        <dgm:presLayoutVars>
          <dgm:chMax val="1"/>
          <dgm:bulletEnabled val="1"/>
        </dgm:presLayoutVars>
      </dgm:prSet>
      <dgm:spPr/>
      <dgm:t>
        <a:bodyPr/>
        <a:lstStyle/>
        <a:p>
          <a:endParaRPr lang="en-ZA"/>
        </a:p>
      </dgm:t>
    </dgm:pt>
    <dgm:pt modelId="{241BC18C-9163-42E9-AA4B-A282B4CCD165}" type="pres">
      <dgm:prSet presAssocID="{057E3ABD-0A17-4A06-9D19-FBCD8E05DFF0}" presName="descendantText" presStyleLbl="alignAccFollowNode1" presStyleIdx="2" presStyleCnt="3" custScaleX="109116" custScaleY="128619">
        <dgm:presLayoutVars>
          <dgm:bulletEnabled val="1"/>
        </dgm:presLayoutVars>
      </dgm:prSet>
      <dgm:spPr/>
      <dgm:t>
        <a:bodyPr/>
        <a:lstStyle/>
        <a:p>
          <a:endParaRPr lang="en-ZA"/>
        </a:p>
      </dgm:t>
    </dgm:pt>
  </dgm:ptLst>
  <dgm:cxnLst>
    <dgm:cxn modelId="{C448960E-9EE5-4C8D-801E-B1D198D265A5}" type="presOf" srcId="{057E3ABD-0A17-4A06-9D19-FBCD8E05DFF0}" destId="{397B1D01-34F5-4041-87D6-8631D349C65A}" srcOrd="0" destOrd="0" presId="urn:microsoft.com/office/officeart/2005/8/layout/vList5"/>
    <dgm:cxn modelId="{8E82A8BC-C752-49C6-BAB6-3C2221E7E831}" type="presOf" srcId="{FCA0BC64-9962-4406-8365-94C2EDA06A93}" destId="{241BC18C-9163-42E9-AA4B-A282B4CCD165}" srcOrd="0" destOrd="2" presId="urn:microsoft.com/office/officeart/2005/8/layout/vList5"/>
    <dgm:cxn modelId="{FCA375C3-11AE-4FC7-895F-933F9F2F363C}" type="presOf" srcId="{03DD6815-412D-4894-925B-1945A3F64A88}" destId="{241BC18C-9163-42E9-AA4B-A282B4CCD165}" srcOrd="0" destOrd="1" presId="urn:microsoft.com/office/officeart/2005/8/layout/vList5"/>
    <dgm:cxn modelId="{41F38FDA-8B32-4C0A-B22D-13D549FC6E27}" srcId="{693136B2-FF49-4D85-A1A5-E396BFF35C7D}" destId="{057E3ABD-0A17-4A06-9D19-FBCD8E05DFF0}" srcOrd="2" destOrd="0" parTransId="{ECB3B840-B5E9-43F2-B4DC-92B983E45826}" sibTransId="{22069EA9-7226-4B01-BF49-DF4F41DCFA0C}"/>
    <dgm:cxn modelId="{50ECC8E9-706B-41D2-9C61-2C65D2845761}" srcId="{238481D9-4781-4026-8993-665AE543D03C}" destId="{F550037B-182C-4660-8D07-AF62B3C2D2A7}" srcOrd="0" destOrd="0" parTransId="{CADA9957-59C6-4BD2-8588-689381DC4F68}" sibTransId="{2DA95C0F-1751-40B3-BD7F-E67A863FE2DA}"/>
    <dgm:cxn modelId="{91AE1BC3-608B-4B5B-B4C1-3E29245A2CBC}" srcId="{FB3EA81E-BE8C-418B-BD0E-400EED6E70E1}" destId="{FD15BBC3-DED6-4F46-AE6A-658017D5A10D}" srcOrd="2" destOrd="0" parTransId="{44465FCB-D184-426F-B856-129060382732}" sibTransId="{19B41B4C-3F9E-4C81-95CA-DF9DFD595DA9}"/>
    <dgm:cxn modelId="{1F05DF6D-92D6-4DF2-BAF0-950A1A85BB4D}" type="presOf" srcId="{F2C5DA05-E462-44F9-B20A-44D8074DDBD3}" destId="{3FC51E92-854E-4A6B-8A67-6037D3C68137}" srcOrd="0" destOrd="1" presId="urn:microsoft.com/office/officeart/2005/8/layout/vList5"/>
    <dgm:cxn modelId="{3E11E405-61F0-4588-8EC7-E2E078DD4548}" srcId="{057E3ABD-0A17-4A06-9D19-FBCD8E05DFF0}" destId="{FCA0BC64-9962-4406-8365-94C2EDA06A93}" srcOrd="2" destOrd="0" parTransId="{2E47FF67-18F7-426D-A5B5-F12A5FB92F79}" sibTransId="{006C2EE2-B57F-43EC-819C-6CC0F151AEF4}"/>
    <dgm:cxn modelId="{BFEF9C25-B92A-47BE-905D-17D78E45EC31}" type="presOf" srcId="{FB3EA81E-BE8C-418B-BD0E-400EED6E70E1}" destId="{1A9688C2-70BF-49AF-89DD-D2B952FF60BE}" srcOrd="0" destOrd="0" presId="urn:microsoft.com/office/officeart/2005/8/layout/vList5"/>
    <dgm:cxn modelId="{FB122E60-ACB6-428F-A53A-ACF622020EF3}" type="presOf" srcId="{693136B2-FF49-4D85-A1A5-E396BFF35C7D}" destId="{9552477F-8492-4687-8EBE-B62D40C6ED0E}" srcOrd="0" destOrd="0" presId="urn:microsoft.com/office/officeart/2005/8/layout/vList5"/>
    <dgm:cxn modelId="{17F0C8DA-9032-429E-926F-625294F160EA}" srcId="{FB3EA81E-BE8C-418B-BD0E-400EED6E70E1}" destId="{4B9FEF8F-C2B6-448E-973B-288A8033DAAA}" srcOrd="0" destOrd="0" parTransId="{78F0D935-A406-4767-A578-4B519EA5F728}" sibTransId="{2BCA23DE-D83C-4B83-958B-5887FF06BF16}"/>
    <dgm:cxn modelId="{82D3C24A-BCDE-4B81-9A08-7CCC4A5E91C9}" srcId="{693136B2-FF49-4D85-A1A5-E396BFF35C7D}" destId="{238481D9-4781-4026-8993-665AE543D03C}" srcOrd="0" destOrd="0" parTransId="{B51BAA9B-1716-4C72-AE14-CB8D7BBC7A25}" sibTransId="{740DF350-6F6B-44EA-B183-EAF6422F7E68}"/>
    <dgm:cxn modelId="{FE5E9F8D-A606-4A00-93B4-AEE88D339E20}" type="presOf" srcId="{FD15BBC3-DED6-4F46-AE6A-658017D5A10D}" destId="{3FC51E92-854E-4A6B-8A67-6037D3C68137}" srcOrd="0" destOrd="2" presId="urn:microsoft.com/office/officeart/2005/8/layout/vList5"/>
    <dgm:cxn modelId="{3CB83B54-4137-41B0-80AF-B43F2AB8C255}" srcId="{057E3ABD-0A17-4A06-9D19-FBCD8E05DFF0}" destId="{6A503600-2698-458E-8BEA-08364EA0EBF8}" srcOrd="0" destOrd="0" parTransId="{9E2357F4-37CE-4859-8882-D65F8BFDCB06}" sibTransId="{19EC8BCE-2F72-42AE-8079-FE5DA26E4A38}"/>
    <dgm:cxn modelId="{E4989824-0009-4167-87C5-675D5FAEED33}" type="presOf" srcId="{F550037B-182C-4660-8D07-AF62B3C2D2A7}" destId="{49B9143F-C8D7-44B6-8F76-0130FB8DD553}" srcOrd="0" destOrd="0" presId="urn:microsoft.com/office/officeart/2005/8/layout/vList5"/>
    <dgm:cxn modelId="{EA509D2B-5E0E-4B76-80B4-4747558DA78A}" type="presOf" srcId="{6A503600-2698-458E-8BEA-08364EA0EBF8}" destId="{241BC18C-9163-42E9-AA4B-A282B4CCD165}" srcOrd="0" destOrd="0" presId="urn:microsoft.com/office/officeart/2005/8/layout/vList5"/>
    <dgm:cxn modelId="{D4D7E4A7-5CF9-420B-8633-4DF565E4DFDA}" srcId="{693136B2-FF49-4D85-A1A5-E396BFF35C7D}" destId="{FB3EA81E-BE8C-418B-BD0E-400EED6E70E1}" srcOrd="1" destOrd="0" parTransId="{DCC21A37-8274-4EE5-BD9C-0F9BC4B9A89B}" sibTransId="{4395F77B-4D63-4882-BFE8-8B262041214A}"/>
    <dgm:cxn modelId="{A21D7962-7F3B-443C-91E9-A6C03FFF01D6}" type="presOf" srcId="{4B9FEF8F-C2B6-448E-973B-288A8033DAAA}" destId="{3FC51E92-854E-4A6B-8A67-6037D3C68137}" srcOrd="0" destOrd="0" presId="urn:microsoft.com/office/officeart/2005/8/layout/vList5"/>
    <dgm:cxn modelId="{0D0AB3C2-DA56-4068-B6D4-A1BDBA02EF92}" srcId="{FB3EA81E-BE8C-418B-BD0E-400EED6E70E1}" destId="{F2C5DA05-E462-44F9-B20A-44D8074DDBD3}" srcOrd="1" destOrd="0" parTransId="{C7BEED50-B281-4FD5-8943-7152680A4BC1}" sibTransId="{5BB6546F-1FC5-4944-B7E4-4574D6317473}"/>
    <dgm:cxn modelId="{AFBFB1E5-76A1-43F9-AB75-CB258B8BBA1B}" type="presOf" srcId="{238481D9-4781-4026-8993-665AE543D03C}" destId="{C7005EC3-7DFE-42B7-B8E7-0AB4F12C864D}" srcOrd="0" destOrd="0" presId="urn:microsoft.com/office/officeart/2005/8/layout/vList5"/>
    <dgm:cxn modelId="{84C0796B-0EFA-46E1-B735-369C5B743900}" srcId="{057E3ABD-0A17-4A06-9D19-FBCD8E05DFF0}" destId="{03DD6815-412D-4894-925B-1945A3F64A88}" srcOrd="1" destOrd="0" parTransId="{43E83E3C-EB34-4762-A8D8-AF69F4327960}" sibTransId="{B26815E1-27B4-4D09-AF89-28627DA36DE5}"/>
    <dgm:cxn modelId="{DB7B2014-642F-48AA-A902-7B7A3A2E3701}" type="presParOf" srcId="{9552477F-8492-4687-8EBE-B62D40C6ED0E}" destId="{435DBFD1-F57F-4997-98EE-5FF21D429EFA}" srcOrd="0" destOrd="0" presId="urn:microsoft.com/office/officeart/2005/8/layout/vList5"/>
    <dgm:cxn modelId="{D935E950-D1B6-43DD-82B2-EDC1D52C61B8}" type="presParOf" srcId="{435DBFD1-F57F-4997-98EE-5FF21D429EFA}" destId="{C7005EC3-7DFE-42B7-B8E7-0AB4F12C864D}" srcOrd="0" destOrd="0" presId="urn:microsoft.com/office/officeart/2005/8/layout/vList5"/>
    <dgm:cxn modelId="{20B1FB27-B3E2-4413-A8CB-CBBD1573F4DB}" type="presParOf" srcId="{435DBFD1-F57F-4997-98EE-5FF21D429EFA}" destId="{49B9143F-C8D7-44B6-8F76-0130FB8DD553}" srcOrd="1" destOrd="0" presId="urn:microsoft.com/office/officeart/2005/8/layout/vList5"/>
    <dgm:cxn modelId="{A9585028-D426-49DC-B0DD-E565A4AB98FB}" type="presParOf" srcId="{9552477F-8492-4687-8EBE-B62D40C6ED0E}" destId="{B5BA228B-43D4-4C70-B69A-2DFFEEBA6DC4}" srcOrd="1" destOrd="0" presId="urn:microsoft.com/office/officeart/2005/8/layout/vList5"/>
    <dgm:cxn modelId="{147B5505-3102-4693-BD37-8B0A3FFA3B80}" type="presParOf" srcId="{9552477F-8492-4687-8EBE-B62D40C6ED0E}" destId="{91B0AF2D-0DCE-4B15-A924-0A1E80E92D55}" srcOrd="2" destOrd="0" presId="urn:microsoft.com/office/officeart/2005/8/layout/vList5"/>
    <dgm:cxn modelId="{9FB05043-CCD5-491F-9DDD-8C8C2EFABAD4}" type="presParOf" srcId="{91B0AF2D-0DCE-4B15-A924-0A1E80E92D55}" destId="{1A9688C2-70BF-49AF-89DD-D2B952FF60BE}" srcOrd="0" destOrd="0" presId="urn:microsoft.com/office/officeart/2005/8/layout/vList5"/>
    <dgm:cxn modelId="{98E1CE57-F10C-4CD0-98E4-A827E2FB2BE5}" type="presParOf" srcId="{91B0AF2D-0DCE-4B15-A924-0A1E80E92D55}" destId="{3FC51E92-854E-4A6B-8A67-6037D3C68137}" srcOrd="1" destOrd="0" presId="urn:microsoft.com/office/officeart/2005/8/layout/vList5"/>
    <dgm:cxn modelId="{03FAC8E8-D7E9-4B0F-9FEB-8AC29F870C66}" type="presParOf" srcId="{9552477F-8492-4687-8EBE-B62D40C6ED0E}" destId="{051BCC07-78E1-4E97-9A4B-0997ECD377BF}" srcOrd="3" destOrd="0" presId="urn:microsoft.com/office/officeart/2005/8/layout/vList5"/>
    <dgm:cxn modelId="{6E9652E7-5511-4476-B808-03862B8B7FF6}" type="presParOf" srcId="{9552477F-8492-4687-8EBE-B62D40C6ED0E}" destId="{F60B096A-CD2B-4C21-98BA-9140ECA6912B}" srcOrd="4" destOrd="0" presId="urn:microsoft.com/office/officeart/2005/8/layout/vList5"/>
    <dgm:cxn modelId="{14EC1C17-2DC6-4BAA-98CC-2650767884DA}" type="presParOf" srcId="{F60B096A-CD2B-4C21-98BA-9140ECA6912B}" destId="{397B1D01-34F5-4041-87D6-8631D349C65A}" srcOrd="0" destOrd="0" presId="urn:microsoft.com/office/officeart/2005/8/layout/vList5"/>
    <dgm:cxn modelId="{9ECFF709-66A7-4ACB-9900-1E80B924CEDE}" type="presParOf" srcId="{F60B096A-CD2B-4C21-98BA-9140ECA6912B}" destId="{241BC18C-9163-42E9-AA4B-A282B4CCD165}"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2EA624-BCA4-4D52-A689-ACF7DF56848D}"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ZA"/>
        </a:p>
      </dgm:t>
    </dgm:pt>
    <dgm:pt modelId="{672DACC0-4898-4AA9-91EE-5AEBB94C27BE}">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Policies and plans</a:t>
          </a:r>
          <a:endParaRPr lang="en-ZA" dirty="0"/>
        </a:p>
      </dgm:t>
    </dgm:pt>
    <dgm:pt modelId="{0E77A62C-C501-4429-B589-D43A321C171B}" type="parTrans" cxnId="{C91C186B-8682-4643-89FB-267B4CFF4295}">
      <dgm:prSet/>
      <dgm:spPr/>
      <dgm:t>
        <a:bodyPr/>
        <a:lstStyle/>
        <a:p>
          <a:endParaRPr lang="en-ZA"/>
        </a:p>
      </dgm:t>
    </dgm:pt>
    <dgm:pt modelId="{F34C56B0-D833-406F-A179-6ECFC8AD5ADB}" type="sibTrans" cxnId="{C91C186B-8682-4643-89FB-267B4CFF4295}">
      <dgm:prSet/>
      <dgm:spPr/>
      <dgm:t>
        <a:bodyPr/>
        <a:lstStyle/>
        <a:p>
          <a:endParaRPr lang="en-ZA"/>
        </a:p>
      </dgm:t>
    </dgm:pt>
    <dgm:pt modelId="{D1A9C689-6C7A-4789-8C70-BDFA173296D6}">
      <dgm:prSet>
        <dgm:style>
          <a:lnRef idx="0">
            <a:schemeClr val="accent2"/>
          </a:lnRef>
          <a:fillRef idx="3">
            <a:schemeClr val="accent2"/>
          </a:fillRef>
          <a:effectRef idx="3">
            <a:schemeClr val="accent2"/>
          </a:effectRef>
          <a:fontRef idx="minor">
            <a:schemeClr val="lt1"/>
          </a:fontRef>
        </dgm:style>
      </dgm:prSet>
      <dgm:spPr/>
      <dgm:t>
        <a:bodyPr lIns="182880"/>
        <a:lstStyle/>
        <a:p>
          <a:pPr algn="ctr" rtl="0"/>
          <a:r>
            <a:rPr lang="en-ZA" dirty="0" smtClean="0"/>
            <a:t>Performance</a:t>
          </a:r>
          <a:endParaRPr lang="en-ZA" dirty="0"/>
        </a:p>
      </dgm:t>
    </dgm:pt>
    <dgm:pt modelId="{BFB260D1-81C8-4AF2-9314-0E740D0842FB}" type="parTrans" cxnId="{258AC40C-E060-48D1-92CD-2770BCF14888}">
      <dgm:prSet/>
      <dgm:spPr/>
      <dgm:t>
        <a:bodyPr/>
        <a:lstStyle/>
        <a:p>
          <a:endParaRPr lang="en-ZA"/>
        </a:p>
      </dgm:t>
    </dgm:pt>
    <dgm:pt modelId="{129A6018-1974-4229-82BA-DDD127E04BF3}" type="sibTrans" cxnId="{258AC40C-E060-48D1-92CD-2770BCF14888}">
      <dgm:prSet/>
      <dgm:spPr/>
      <dgm:t>
        <a:bodyPr/>
        <a:lstStyle/>
        <a:p>
          <a:endParaRPr lang="en-ZA"/>
        </a:p>
      </dgm:t>
    </dgm:pt>
    <dgm:pt modelId="{1802DD7F-B953-44BE-BA59-E342A8E5D7F5}">
      <dgm:prSet/>
      <dgm:spPr/>
      <dgm:t>
        <a:bodyPr/>
        <a:lstStyle/>
        <a:p>
          <a:pPr marL="0" marR="0" indent="0" defTabSz="889000" rtl="0" eaLnBrk="1" fontAlgn="auto" latinLnBrk="0" hangingPunct="1">
            <a:lnSpc>
              <a:spcPct val="90000"/>
            </a:lnSpc>
            <a:spcBef>
              <a:spcPct val="0"/>
            </a:spcBef>
            <a:spcAft>
              <a:spcPct val="15000"/>
            </a:spcAft>
            <a:buClrTx/>
            <a:buSzTx/>
            <a:buFontTx/>
            <a:buNone/>
            <a:tabLst/>
            <a:defRPr/>
          </a:pPr>
          <a:r>
            <a:rPr lang="en-ZA" b="1" dirty="0" smtClean="0"/>
            <a:t>Limited focus on economic development</a:t>
          </a:r>
          <a:endParaRPr lang="en-GB" b="1" dirty="0"/>
        </a:p>
      </dgm:t>
    </dgm:pt>
    <dgm:pt modelId="{698824C1-9B79-42FC-AB5D-2D941F520F37}" type="parTrans" cxnId="{2CF91C50-40D7-4DB9-860C-414725D0DD86}">
      <dgm:prSet/>
      <dgm:spPr/>
      <dgm:t>
        <a:bodyPr/>
        <a:lstStyle/>
        <a:p>
          <a:endParaRPr lang="en-GB"/>
        </a:p>
      </dgm:t>
    </dgm:pt>
    <dgm:pt modelId="{FCE0A4EE-27D3-4AA3-BC25-60054434D7B5}" type="sibTrans" cxnId="{2CF91C50-40D7-4DB9-860C-414725D0DD86}">
      <dgm:prSet/>
      <dgm:spPr/>
      <dgm:t>
        <a:bodyPr/>
        <a:lstStyle/>
        <a:p>
          <a:endParaRPr lang="en-GB"/>
        </a:p>
      </dgm:t>
    </dgm:pt>
    <dgm:pt modelId="{AC050ECA-64D7-4628-8EF8-A00378600172}">
      <dgm:prSet/>
      <dgm:spPr/>
      <dgm:t>
        <a:bodyPr/>
        <a:lstStyle/>
        <a:p>
          <a:pPr marL="0" marR="0" indent="0" defTabSz="889000" rtl="0" eaLnBrk="1" fontAlgn="auto" latinLnBrk="0" hangingPunct="1">
            <a:lnSpc>
              <a:spcPct val="90000"/>
            </a:lnSpc>
            <a:spcBef>
              <a:spcPct val="0"/>
            </a:spcBef>
            <a:spcAft>
              <a:spcPct val="15000"/>
            </a:spcAft>
            <a:buClrTx/>
            <a:buSzTx/>
            <a:buFontTx/>
            <a:buNone/>
            <a:tabLst/>
            <a:defRPr/>
          </a:pPr>
          <a:r>
            <a:rPr lang="en-ZA" b="1" dirty="0" err="1" smtClean="0"/>
            <a:t>Outdated</a:t>
          </a:r>
          <a:r>
            <a:rPr lang="en-ZA" b="1" dirty="0" smtClean="0"/>
            <a:t> spatial plans</a:t>
          </a:r>
          <a:endParaRPr lang="en-GB" b="1" dirty="0"/>
        </a:p>
      </dgm:t>
    </dgm:pt>
    <dgm:pt modelId="{B1DA81C9-776F-42BC-9EE6-1CA9FDD2A81D}" type="parTrans" cxnId="{BD59B971-4679-4834-872A-AED32E401AB1}">
      <dgm:prSet/>
      <dgm:spPr/>
      <dgm:t>
        <a:bodyPr/>
        <a:lstStyle/>
        <a:p>
          <a:endParaRPr lang="en-GB"/>
        </a:p>
      </dgm:t>
    </dgm:pt>
    <dgm:pt modelId="{C1D79785-F3D9-4E3F-9B51-B1528964A462}" type="sibTrans" cxnId="{BD59B971-4679-4834-872A-AED32E401AB1}">
      <dgm:prSet/>
      <dgm:spPr/>
      <dgm:t>
        <a:bodyPr/>
        <a:lstStyle/>
        <a:p>
          <a:endParaRPr lang="en-GB"/>
        </a:p>
      </dgm:t>
    </dgm:pt>
    <dgm:pt modelId="{993CBE49-0862-43E8-AC6A-D33CC7ED903E}">
      <dgm:prSet/>
      <dgm:spPr/>
      <dgm:t>
        <a:bodyPr rIns="182880"/>
        <a:lstStyle/>
        <a:p>
          <a:pPr marL="171450" marR="0" indent="0" algn="ctr" defTabSz="800100" rtl="0" eaLnBrk="1" fontAlgn="auto" latinLnBrk="0" hangingPunct="1">
            <a:lnSpc>
              <a:spcPct val="90000"/>
            </a:lnSpc>
            <a:spcBef>
              <a:spcPct val="0"/>
            </a:spcBef>
            <a:spcAft>
              <a:spcPct val="15000"/>
            </a:spcAft>
            <a:buClrTx/>
            <a:buSzTx/>
            <a:buFontTx/>
            <a:buNone/>
            <a:tabLst/>
            <a:defRPr/>
          </a:pPr>
          <a:r>
            <a:rPr lang="en-ZA" b="1" dirty="0" smtClean="0"/>
            <a:t>Delays in approving development plans</a:t>
          </a:r>
          <a:endParaRPr lang="en-GB" b="1" dirty="0"/>
        </a:p>
      </dgm:t>
    </dgm:pt>
    <dgm:pt modelId="{8A9DB4CA-18E9-454F-88BC-EE4017DAFC49}" type="parTrans" cxnId="{31C4E5A2-454F-4DE2-AF07-974E44FD6121}">
      <dgm:prSet/>
      <dgm:spPr/>
      <dgm:t>
        <a:bodyPr/>
        <a:lstStyle/>
        <a:p>
          <a:endParaRPr lang="en-GB"/>
        </a:p>
      </dgm:t>
    </dgm:pt>
    <dgm:pt modelId="{4F867F58-44F0-425A-BE5E-6DB7A93F0991}" type="sibTrans" cxnId="{31C4E5A2-454F-4DE2-AF07-974E44FD6121}">
      <dgm:prSet/>
      <dgm:spPr/>
      <dgm:t>
        <a:bodyPr/>
        <a:lstStyle/>
        <a:p>
          <a:endParaRPr lang="en-GB"/>
        </a:p>
      </dgm:t>
    </dgm:pt>
    <dgm:pt modelId="{47149B7E-B779-4606-AAF1-5958C3D0B0EC}">
      <dgm:prSet/>
      <dgm:spPr/>
      <dgm:t>
        <a:bodyPr/>
        <a:lstStyle/>
        <a:p>
          <a:r>
            <a:rPr lang="en-US" b="1" dirty="0" smtClean="0"/>
            <a:t>Prevalence of non-priority spending</a:t>
          </a:r>
          <a:endParaRPr lang="en-GB" b="1" dirty="0"/>
        </a:p>
      </dgm:t>
    </dgm:pt>
    <dgm:pt modelId="{F30AE915-9B6A-43FF-AFDF-2E36FC89BF86}" type="parTrans" cxnId="{63D08ED4-3F69-4D15-8F50-F67D18F59774}">
      <dgm:prSet/>
      <dgm:spPr/>
      <dgm:t>
        <a:bodyPr/>
        <a:lstStyle/>
        <a:p>
          <a:endParaRPr lang="en-GB"/>
        </a:p>
      </dgm:t>
    </dgm:pt>
    <dgm:pt modelId="{C970B66D-BBE7-496D-BB6C-03C582E3D139}" type="sibTrans" cxnId="{63D08ED4-3F69-4D15-8F50-F67D18F59774}">
      <dgm:prSet/>
      <dgm:spPr/>
      <dgm:t>
        <a:bodyPr/>
        <a:lstStyle/>
        <a:p>
          <a:endParaRPr lang="en-GB"/>
        </a:p>
      </dgm:t>
    </dgm:pt>
    <dgm:pt modelId="{EA64DCA7-26F8-4868-9481-1D40DEA66649}">
      <dgm:prSet/>
      <dgm:spPr/>
      <dgm:t>
        <a:bodyPr/>
        <a:lstStyle/>
        <a:p>
          <a:pPr rtl="0"/>
          <a:r>
            <a:rPr lang="en-ZA" b="1" dirty="0" smtClean="0"/>
            <a:t>Poor quality IDPs</a:t>
          </a:r>
        </a:p>
      </dgm:t>
    </dgm:pt>
    <dgm:pt modelId="{6D7FE432-05EE-4D08-B089-01CB1428A641}" type="parTrans" cxnId="{7F207DD6-824C-40F8-91E2-8851FB3A17F6}">
      <dgm:prSet/>
      <dgm:spPr/>
      <dgm:t>
        <a:bodyPr/>
        <a:lstStyle/>
        <a:p>
          <a:endParaRPr lang="en-GB"/>
        </a:p>
      </dgm:t>
    </dgm:pt>
    <dgm:pt modelId="{5103B5ED-D8CD-48BF-BCB2-A159576A3A47}" type="sibTrans" cxnId="{7F207DD6-824C-40F8-91E2-8851FB3A17F6}">
      <dgm:prSet/>
      <dgm:spPr/>
      <dgm:t>
        <a:bodyPr/>
        <a:lstStyle/>
        <a:p>
          <a:endParaRPr lang="en-GB"/>
        </a:p>
      </dgm:t>
    </dgm:pt>
    <dgm:pt modelId="{066B42F6-85B2-49E9-BEFC-54DDAFC86CA4}">
      <dgm:prSet/>
      <dgm:spPr/>
      <dgm:t>
        <a:bodyPr/>
        <a:lstStyle/>
        <a:p>
          <a:r>
            <a:rPr lang="en-US" b="1" dirty="0" smtClean="0"/>
            <a:t>Unfunded budgets</a:t>
          </a:r>
          <a:endParaRPr lang="en-GB" b="1" dirty="0"/>
        </a:p>
      </dgm:t>
    </dgm:pt>
    <dgm:pt modelId="{5428EF7D-D92C-439E-8189-77B6E1759B6B}" type="parTrans" cxnId="{35BED8E0-D01A-4F15-B1CB-08D5E8F24B74}">
      <dgm:prSet/>
      <dgm:spPr/>
      <dgm:t>
        <a:bodyPr/>
        <a:lstStyle/>
        <a:p>
          <a:endParaRPr lang="en-GB"/>
        </a:p>
      </dgm:t>
    </dgm:pt>
    <dgm:pt modelId="{C7FD6A4F-8BB3-4A77-90B1-9FEBBDA6045D}" type="sibTrans" cxnId="{35BED8E0-D01A-4F15-B1CB-08D5E8F24B74}">
      <dgm:prSet/>
      <dgm:spPr/>
      <dgm:t>
        <a:bodyPr/>
        <a:lstStyle/>
        <a:p>
          <a:endParaRPr lang="en-GB"/>
        </a:p>
      </dgm:t>
    </dgm:pt>
    <dgm:pt modelId="{F17B21A7-4CE8-467B-B868-2B33C9A76637}">
      <dgm:prSet/>
      <dgm:spPr/>
      <dgm:t>
        <a:bodyPr/>
        <a:lstStyle/>
        <a:p>
          <a:r>
            <a:rPr lang="en-US" b="1" dirty="0" smtClean="0"/>
            <a:t>Inadequate spending on repairs and maintenance</a:t>
          </a:r>
          <a:endParaRPr lang="en-GB" b="1" dirty="0"/>
        </a:p>
      </dgm:t>
    </dgm:pt>
    <dgm:pt modelId="{640DA005-7267-4FB7-B495-7B04ADDEDC42}" type="parTrans" cxnId="{CA5ACC53-08B2-4807-B485-FA14E89FED8C}">
      <dgm:prSet/>
      <dgm:spPr/>
      <dgm:t>
        <a:bodyPr/>
        <a:lstStyle/>
        <a:p>
          <a:endParaRPr lang="en-GB"/>
        </a:p>
      </dgm:t>
    </dgm:pt>
    <dgm:pt modelId="{30E8D6CA-95C0-4464-82F5-F0A7165FE3BA}" type="sibTrans" cxnId="{CA5ACC53-08B2-4807-B485-FA14E89FED8C}">
      <dgm:prSet/>
      <dgm:spPr/>
      <dgm:t>
        <a:bodyPr/>
        <a:lstStyle/>
        <a:p>
          <a:endParaRPr lang="en-GB"/>
        </a:p>
      </dgm:t>
    </dgm:pt>
    <dgm:pt modelId="{864FF599-4515-4FEB-818D-1EFEBB8A0A3C}">
      <dgm:prSet/>
      <dgm:spPr/>
      <dgm:t>
        <a:bodyPr/>
        <a:lstStyle/>
        <a:p>
          <a:pPr>
            <a:tabLst/>
          </a:pPr>
          <a:r>
            <a:rPr lang="en-US" b="1" dirty="0" err="1" smtClean="0"/>
            <a:t>Underspending</a:t>
          </a:r>
          <a:r>
            <a:rPr lang="en-US" b="1" dirty="0" smtClean="0"/>
            <a:t> of capital budgets</a:t>
          </a:r>
          <a:endParaRPr lang="en-GB" b="1" dirty="0"/>
        </a:p>
      </dgm:t>
    </dgm:pt>
    <dgm:pt modelId="{6C7AB7F7-7290-48BA-8F86-CCBDAD38D2E7}" type="parTrans" cxnId="{2FDFCD95-AC77-4587-82B2-FED0690D62BC}">
      <dgm:prSet/>
      <dgm:spPr/>
      <dgm:t>
        <a:bodyPr/>
        <a:lstStyle/>
        <a:p>
          <a:endParaRPr lang="en-GB"/>
        </a:p>
      </dgm:t>
    </dgm:pt>
    <dgm:pt modelId="{41AD91F7-B9AA-45EA-B1CB-C6009AA5ED64}" type="sibTrans" cxnId="{2FDFCD95-AC77-4587-82B2-FED0690D62BC}">
      <dgm:prSet/>
      <dgm:spPr/>
      <dgm:t>
        <a:bodyPr/>
        <a:lstStyle/>
        <a:p>
          <a:endParaRPr lang="en-GB"/>
        </a:p>
      </dgm:t>
    </dgm:pt>
    <dgm:pt modelId="{5FC82FA6-74EE-47DF-9C2E-393B1FC1CD14}">
      <dgm:prSet/>
      <dgm:spPr/>
      <dgm:t>
        <a:bodyPr/>
        <a:lstStyle/>
        <a:p>
          <a:pPr rtl="0"/>
          <a:r>
            <a:rPr lang="en-ZA" b="1" dirty="0" smtClean="0"/>
            <a:t>Deteriorating levels of service</a:t>
          </a:r>
        </a:p>
      </dgm:t>
    </dgm:pt>
    <dgm:pt modelId="{5178A877-1750-4B3B-B4A5-838A323E003D}" type="parTrans" cxnId="{05A37B93-EC6A-4773-B91F-B4E41BCB48ED}">
      <dgm:prSet/>
      <dgm:spPr/>
      <dgm:t>
        <a:bodyPr/>
        <a:lstStyle/>
        <a:p>
          <a:endParaRPr lang="en-GB"/>
        </a:p>
      </dgm:t>
    </dgm:pt>
    <dgm:pt modelId="{9EFEF70E-C3C7-4183-9499-E85703DC9447}" type="sibTrans" cxnId="{05A37B93-EC6A-4773-B91F-B4E41BCB48ED}">
      <dgm:prSet/>
      <dgm:spPr/>
      <dgm:t>
        <a:bodyPr/>
        <a:lstStyle/>
        <a:p>
          <a:endParaRPr lang="en-GB"/>
        </a:p>
      </dgm:t>
    </dgm:pt>
    <dgm:pt modelId="{612A0E69-09BC-4E5C-9EEA-AE1899F17BA3}">
      <dgm:prSet>
        <dgm:style>
          <a:lnRef idx="0">
            <a:schemeClr val="accent2"/>
          </a:lnRef>
          <a:fillRef idx="3">
            <a:schemeClr val="accent2"/>
          </a:fillRef>
          <a:effectRef idx="3">
            <a:schemeClr val="accent2"/>
          </a:effectRef>
          <a:fontRef idx="minor">
            <a:schemeClr val="lt1"/>
          </a:fontRef>
        </dgm:style>
      </dgm:prSet>
      <dgm:spPr/>
      <dgm:t>
        <a:bodyPr/>
        <a:lstStyle/>
        <a:p>
          <a:r>
            <a:rPr lang="en-US" dirty="0" smtClean="0"/>
            <a:t>Procedures</a:t>
          </a:r>
          <a:endParaRPr lang="en-GB" dirty="0"/>
        </a:p>
      </dgm:t>
    </dgm:pt>
    <dgm:pt modelId="{BA62F728-22AE-4F18-A820-AD95763A380C}" type="parTrans" cxnId="{27901D83-6742-4556-A54D-F89BCFEE1B05}">
      <dgm:prSet/>
      <dgm:spPr/>
      <dgm:t>
        <a:bodyPr/>
        <a:lstStyle/>
        <a:p>
          <a:endParaRPr lang="en-GB"/>
        </a:p>
      </dgm:t>
    </dgm:pt>
    <dgm:pt modelId="{134DD5FC-3402-43A0-8D5A-B6D350B4921C}" type="sibTrans" cxnId="{27901D83-6742-4556-A54D-F89BCFEE1B05}">
      <dgm:prSet/>
      <dgm:spPr/>
      <dgm:t>
        <a:bodyPr/>
        <a:lstStyle/>
        <a:p>
          <a:endParaRPr lang="en-GB"/>
        </a:p>
      </dgm:t>
    </dgm:pt>
    <dgm:pt modelId="{75FD4C4E-927E-4204-8A1B-DBCA04B60B7E}">
      <dgm:prSet/>
      <dgm:spPr/>
      <dgm:t>
        <a:bodyPr/>
        <a:lstStyle/>
        <a:p>
          <a:r>
            <a:rPr lang="en-US" b="1" dirty="0" smtClean="0"/>
            <a:t>Poor revenue management</a:t>
          </a:r>
          <a:endParaRPr lang="en-GB" b="1" dirty="0"/>
        </a:p>
      </dgm:t>
    </dgm:pt>
    <dgm:pt modelId="{C549DE74-D40D-4965-944C-0E57115263E5}" type="parTrans" cxnId="{D6D86285-4D7D-475E-865D-20C7A0CCBC64}">
      <dgm:prSet/>
      <dgm:spPr/>
      <dgm:t>
        <a:bodyPr/>
        <a:lstStyle/>
        <a:p>
          <a:endParaRPr lang="en-GB"/>
        </a:p>
      </dgm:t>
    </dgm:pt>
    <dgm:pt modelId="{FF7F8432-4749-4BF6-9D9C-8A0CC29DC89A}" type="sibTrans" cxnId="{D6D86285-4D7D-475E-865D-20C7A0CCBC64}">
      <dgm:prSet/>
      <dgm:spPr/>
      <dgm:t>
        <a:bodyPr/>
        <a:lstStyle/>
        <a:p>
          <a:endParaRPr lang="en-GB"/>
        </a:p>
      </dgm:t>
    </dgm:pt>
    <dgm:pt modelId="{48368EB6-5759-42C2-8E37-19245BEA3FDC}">
      <dgm:prSet/>
      <dgm:spPr/>
      <dgm:t>
        <a:bodyPr/>
        <a:lstStyle/>
        <a:p>
          <a:r>
            <a:rPr lang="en-US" b="1" dirty="0" smtClean="0"/>
            <a:t>Badly managed procurement processes</a:t>
          </a:r>
          <a:endParaRPr lang="en-GB" b="1" dirty="0"/>
        </a:p>
      </dgm:t>
    </dgm:pt>
    <dgm:pt modelId="{1B3B923A-73F3-4CAA-B0D7-6ED985A8E6ED}" type="parTrans" cxnId="{C0701C85-C20D-456A-A66A-1E79C8AB82E7}">
      <dgm:prSet/>
      <dgm:spPr/>
      <dgm:t>
        <a:bodyPr/>
        <a:lstStyle/>
        <a:p>
          <a:endParaRPr lang="en-GB"/>
        </a:p>
      </dgm:t>
    </dgm:pt>
    <dgm:pt modelId="{4F10AD50-670D-4717-8114-538AB5200F73}" type="sibTrans" cxnId="{C0701C85-C20D-456A-A66A-1E79C8AB82E7}">
      <dgm:prSet/>
      <dgm:spPr/>
      <dgm:t>
        <a:bodyPr/>
        <a:lstStyle/>
        <a:p>
          <a:endParaRPr lang="en-GB"/>
        </a:p>
      </dgm:t>
    </dgm:pt>
    <dgm:pt modelId="{4D54C65B-1E43-4BDA-AD5C-90FAEE277CFA}">
      <dgm:prSet/>
      <dgm:spPr/>
      <dgm:t>
        <a:bodyPr/>
        <a:lstStyle/>
        <a:p>
          <a:r>
            <a:rPr lang="en-US" b="1" dirty="0" smtClean="0"/>
            <a:t>Poor asset management processes</a:t>
          </a:r>
          <a:endParaRPr lang="en-GB" b="1" dirty="0"/>
        </a:p>
      </dgm:t>
    </dgm:pt>
    <dgm:pt modelId="{67B619D1-0115-4F94-8F46-52C289FAEA91}" type="parTrans" cxnId="{D0E0DA06-5FBF-4487-B486-9EB21450D2A0}">
      <dgm:prSet/>
      <dgm:spPr/>
      <dgm:t>
        <a:bodyPr/>
        <a:lstStyle/>
        <a:p>
          <a:endParaRPr lang="en-GB"/>
        </a:p>
      </dgm:t>
    </dgm:pt>
    <dgm:pt modelId="{ADBD6A91-F7C8-4BA2-BCFB-BDA2A72DAEBE}" type="sibTrans" cxnId="{D0E0DA06-5FBF-4487-B486-9EB21450D2A0}">
      <dgm:prSet/>
      <dgm:spPr/>
      <dgm:t>
        <a:bodyPr/>
        <a:lstStyle/>
        <a:p>
          <a:endParaRPr lang="en-GB"/>
        </a:p>
      </dgm:t>
    </dgm:pt>
    <dgm:pt modelId="{AA406CEB-CA7C-4697-9B3D-29ECD5DEC920}">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Priorities</a:t>
          </a:r>
          <a:endParaRPr lang="en-ZA" dirty="0"/>
        </a:p>
      </dgm:t>
    </dgm:pt>
    <dgm:pt modelId="{FCF77A51-8C21-4C7B-83F6-60CE19F0D767}" type="sibTrans" cxnId="{4E1B5A2C-E1C2-4AA2-B40C-247070DF6C26}">
      <dgm:prSet/>
      <dgm:spPr/>
      <dgm:t>
        <a:bodyPr/>
        <a:lstStyle/>
        <a:p>
          <a:endParaRPr lang="en-ZA"/>
        </a:p>
      </dgm:t>
    </dgm:pt>
    <dgm:pt modelId="{5FB6725C-57BE-45A8-9192-1B82C50A2E5A}" type="parTrans" cxnId="{4E1B5A2C-E1C2-4AA2-B40C-247070DF6C26}">
      <dgm:prSet/>
      <dgm:spPr/>
      <dgm:t>
        <a:bodyPr/>
        <a:lstStyle/>
        <a:p>
          <a:endParaRPr lang="en-ZA"/>
        </a:p>
      </dgm:t>
    </dgm:pt>
    <dgm:pt modelId="{BFD98A70-9470-42E1-AFBB-033A4B1775F5}">
      <dgm:prSet/>
      <dgm:spPr>
        <a:noFill/>
        <a:ln>
          <a:noFill/>
        </a:ln>
      </dgm:spPr>
      <dgm:t>
        <a:bodyPr/>
        <a:lstStyle/>
        <a:p>
          <a:endParaRPr lang="en-ZA" b="1" dirty="0" smtClean="0">
            <a:solidFill>
              <a:schemeClr val="tx2"/>
            </a:solidFill>
            <a:effectLst/>
          </a:endParaRPr>
        </a:p>
      </dgm:t>
    </dgm:pt>
    <dgm:pt modelId="{3ED0F372-83C7-408E-855E-CB4F01530D29}" type="sibTrans" cxnId="{A57FA23B-2528-41E0-924D-D5FB1A97899C}">
      <dgm:prSet/>
      <dgm:spPr/>
      <dgm:t>
        <a:bodyPr/>
        <a:lstStyle/>
        <a:p>
          <a:endParaRPr lang="en-GB"/>
        </a:p>
      </dgm:t>
    </dgm:pt>
    <dgm:pt modelId="{1DB2C32F-FFF4-4D8C-8C6C-BB18FF685FEA}" type="parTrans" cxnId="{A57FA23B-2528-41E0-924D-D5FB1A97899C}">
      <dgm:prSet/>
      <dgm:spPr/>
      <dgm:t>
        <a:bodyPr/>
        <a:lstStyle/>
        <a:p>
          <a:endParaRPr lang="en-GB"/>
        </a:p>
      </dgm:t>
    </dgm:pt>
    <dgm:pt modelId="{B23781CF-EE23-4533-9B6C-60A21E2475FD}" type="pres">
      <dgm:prSet presAssocID="{CE2EA624-BCA4-4D52-A689-ACF7DF56848D}" presName="Name0" presStyleCnt="0">
        <dgm:presLayoutVars>
          <dgm:chPref val="3"/>
          <dgm:dir/>
          <dgm:animLvl val="lvl"/>
          <dgm:resizeHandles/>
        </dgm:presLayoutVars>
      </dgm:prSet>
      <dgm:spPr/>
      <dgm:t>
        <a:bodyPr/>
        <a:lstStyle/>
        <a:p>
          <a:endParaRPr lang="en-GB"/>
        </a:p>
      </dgm:t>
    </dgm:pt>
    <dgm:pt modelId="{5E37A9A2-58B6-4515-858D-CA895AFDE78F}" type="pres">
      <dgm:prSet presAssocID="{BFD98A70-9470-42E1-AFBB-033A4B1775F5}" presName="horFlow" presStyleCnt="0"/>
      <dgm:spPr/>
    </dgm:pt>
    <dgm:pt modelId="{6A2F513B-B2D0-4CB6-B749-FFF3E2ED1EAE}" type="pres">
      <dgm:prSet presAssocID="{BFD98A70-9470-42E1-AFBB-033A4B1775F5}" presName="bigChev" presStyleLbl="node1" presStyleIdx="0" presStyleCnt="5"/>
      <dgm:spPr/>
      <dgm:t>
        <a:bodyPr/>
        <a:lstStyle/>
        <a:p>
          <a:endParaRPr lang="en-US"/>
        </a:p>
      </dgm:t>
    </dgm:pt>
    <dgm:pt modelId="{A50D0570-15A7-434C-8F1F-CEADC969F2BF}" type="pres">
      <dgm:prSet presAssocID="{BFD98A70-9470-42E1-AFBB-033A4B1775F5}" presName="vSp" presStyleCnt="0"/>
      <dgm:spPr/>
    </dgm:pt>
    <dgm:pt modelId="{A8B392A1-AF9C-4D5C-B301-B9E9B033EB88}" type="pres">
      <dgm:prSet presAssocID="{AA406CEB-CA7C-4697-9B3D-29ECD5DEC920}" presName="horFlow" presStyleCnt="0"/>
      <dgm:spPr/>
    </dgm:pt>
    <dgm:pt modelId="{14020849-7C25-4348-AB9E-FFB40B1558B2}" type="pres">
      <dgm:prSet presAssocID="{AA406CEB-CA7C-4697-9B3D-29ECD5DEC920}" presName="bigChev" presStyleLbl="node1" presStyleIdx="1" presStyleCnt="5" custLinFactX="-15665" custLinFactNeighborX="-100000" custLinFactNeighborY="6048"/>
      <dgm:spPr/>
      <dgm:t>
        <a:bodyPr/>
        <a:lstStyle/>
        <a:p>
          <a:endParaRPr lang="en-GB"/>
        </a:p>
      </dgm:t>
    </dgm:pt>
    <dgm:pt modelId="{D1DC18A2-C16B-46CA-B8DF-4353FA96F2BC}" type="pres">
      <dgm:prSet presAssocID="{698824C1-9B79-42FC-AB5D-2D941F520F37}" presName="parTrans" presStyleCnt="0"/>
      <dgm:spPr/>
    </dgm:pt>
    <dgm:pt modelId="{753C2C64-237B-4683-B537-87BE614249A8}" type="pres">
      <dgm:prSet presAssocID="{1802DD7F-B953-44BE-BA59-E342A8E5D7F5}" presName="node" presStyleLbl="alignAccFollowNode1" presStyleIdx="0" presStyleCnt="12" custLinFactNeighborX="-77211" custLinFactNeighborY="7287">
        <dgm:presLayoutVars>
          <dgm:bulletEnabled val="1"/>
        </dgm:presLayoutVars>
      </dgm:prSet>
      <dgm:spPr>
        <a:prstGeom prst="rect">
          <a:avLst/>
        </a:prstGeom>
      </dgm:spPr>
      <dgm:t>
        <a:bodyPr/>
        <a:lstStyle/>
        <a:p>
          <a:endParaRPr lang="en-GB"/>
        </a:p>
      </dgm:t>
    </dgm:pt>
    <dgm:pt modelId="{92F166C7-493D-49F8-B3DA-1F0699212F12}" type="pres">
      <dgm:prSet presAssocID="{FCE0A4EE-27D3-4AA3-BC25-60054434D7B5}" presName="sibTrans" presStyleCnt="0"/>
      <dgm:spPr/>
    </dgm:pt>
    <dgm:pt modelId="{292D95FF-51BF-45B8-9424-8B5C53D8FC94}" type="pres">
      <dgm:prSet presAssocID="{F17B21A7-4CE8-467B-B868-2B33C9A76637}" presName="node" presStyleLbl="alignAccFollowNode1" presStyleIdx="1" presStyleCnt="12" custLinFactNeighborX="83219" custLinFactNeighborY="7287">
        <dgm:presLayoutVars>
          <dgm:bulletEnabled val="1"/>
        </dgm:presLayoutVars>
      </dgm:prSet>
      <dgm:spPr>
        <a:prstGeom prst="rect">
          <a:avLst/>
        </a:prstGeom>
      </dgm:spPr>
      <dgm:t>
        <a:bodyPr/>
        <a:lstStyle/>
        <a:p>
          <a:endParaRPr lang="en-GB"/>
        </a:p>
      </dgm:t>
    </dgm:pt>
    <dgm:pt modelId="{FFB3BAE1-DBFF-472D-AB9D-BFCBC147D303}" type="pres">
      <dgm:prSet presAssocID="{30E8D6CA-95C0-4464-82F5-F0A7165FE3BA}" presName="sibTrans" presStyleCnt="0"/>
      <dgm:spPr/>
    </dgm:pt>
    <dgm:pt modelId="{44026CB1-88E1-4243-A3FD-8600334A0D7D}" type="pres">
      <dgm:prSet presAssocID="{47149B7E-B779-4606-AAF1-5958C3D0B0EC}" presName="node" presStyleLbl="alignAccFollowNode1" presStyleIdx="2" presStyleCnt="12" custLinFactX="20536" custLinFactNeighborX="100000" custLinFactNeighborY="7287">
        <dgm:presLayoutVars>
          <dgm:bulletEnabled val="1"/>
        </dgm:presLayoutVars>
      </dgm:prSet>
      <dgm:spPr>
        <a:prstGeom prst="rect">
          <a:avLst/>
        </a:prstGeom>
      </dgm:spPr>
      <dgm:t>
        <a:bodyPr/>
        <a:lstStyle/>
        <a:p>
          <a:endParaRPr lang="en-GB"/>
        </a:p>
      </dgm:t>
    </dgm:pt>
    <dgm:pt modelId="{DE110689-52DE-421C-9BFF-595B36B77B94}" type="pres">
      <dgm:prSet presAssocID="{AA406CEB-CA7C-4697-9B3D-29ECD5DEC920}" presName="vSp" presStyleCnt="0"/>
      <dgm:spPr/>
    </dgm:pt>
    <dgm:pt modelId="{F9F1917E-57D5-4A09-989E-47A664C90F16}" type="pres">
      <dgm:prSet presAssocID="{672DACC0-4898-4AA9-91EE-5AEBB94C27BE}" presName="horFlow" presStyleCnt="0"/>
      <dgm:spPr/>
    </dgm:pt>
    <dgm:pt modelId="{3A015831-BA4A-4D22-856D-395223FD4D7A}" type="pres">
      <dgm:prSet presAssocID="{672DACC0-4898-4AA9-91EE-5AEBB94C27BE}" presName="bigChev" presStyleLbl="node1" presStyleIdx="2" presStyleCnt="5" custLinFactX="-15665" custLinFactNeighborX="-100000" custLinFactNeighborY="6048"/>
      <dgm:spPr/>
      <dgm:t>
        <a:bodyPr/>
        <a:lstStyle/>
        <a:p>
          <a:endParaRPr lang="en-GB"/>
        </a:p>
      </dgm:t>
    </dgm:pt>
    <dgm:pt modelId="{A13E7B33-2ED0-441F-B012-7EAB18C7BE42}" type="pres">
      <dgm:prSet presAssocID="{B1DA81C9-776F-42BC-9EE6-1CA9FDD2A81D}" presName="parTrans" presStyleCnt="0"/>
      <dgm:spPr/>
    </dgm:pt>
    <dgm:pt modelId="{CAE59990-D471-4E74-A9B2-5DC4B591BE55}" type="pres">
      <dgm:prSet presAssocID="{AC050ECA-64D7-4628-8EF8-A00378600172}" presName="node" presStyleLbl="alignAccFollowNode1" presStyleIdx="3" presStyleCnt="12" custLinFactNeighborX="-77211" custLinFactNeighborY="7287">
        <dgm:presLayoutVars>
          <dgm:bulletEnabled val="1"/>
        </dgm:presLayoutVars>
      </dgm:prSet>
      <dgm:spPr>
        <a:prstGeom prst="rect">
          <a:avLst/>
        </a:prstGeom>
      </dgm:spPr>
      <dgm:t>
        <a:bodyPr/>
        <a:lstStyle/>
        <a:p>
          <a:endParaRPr lang="en-GB"/>
        </a:p>
      </dgm:t>
    </dgm:pt>
    <dgm:pt modelId="{57C609F2-0E71-46E0-9436-30D33F4B0235}" type="pres">
      <dgm:prSet presAssocID="{C1D79785-F3D9-4E3F-9B51-B1528964A462}" presName="sibTrans" presStyleCnt="0"/>
      <dgm:spPr/>
    </dgm:pt>
    <dgm:pt modelId="{B0FF2CF2-5B0D-4527-91E7-DBFFE3BB14EA}" type="pres">
      <dgm:prSet presAssocID="{EA64DCA7-26F8-4868-9481-1D40DEA66649}" presName="node" presStyleLbl="alignAccFollowNode1" presStyleIdx="4" presStyleCnt="12" custLinFactNeighborX="86263" custLinFactNeighborY="7287">
        <dgm:presLayoutVars>
          <dgm:bulletEnabled val="1"/>
        </dgm:presLayoutVars>
      </dgm:prSet>
      <dgm:spPr>
        <a:prstGeom prst="rect">
          <a:avLst/>
        </a:prstGeom>
      </dgm:spPr>
      <dgm:t>
        <a:bodyPr/>
        <a:lstStyle/>
        <a:p>
          <a:endParaRPr lang="en-GB"/>
        </a:p>
      </dgm:t>
    </dgm:pt>
    <dgm:pt modelId="{FF6149D4-CD29-4DDA-9702-4B3A8B6FC3B3}" type="pres">
      <dgm:prSet presAssocID="{5103B5ED-D8CD-48BF-BCB2-A159576A3A47}" presName="sibTrans" presStyleCnt="0"/>
      <dgm:spPr/>
    </dgm:pt>
    <dgm:pt modelId="{A9FA4FC6-6463-4143-B5A7-4730CCE09CD4}" type="pres">
      <dgm:prSet presAssocID="{066B42F6-85B2-49E9-BEFC-54DDAFC86CA4}" presName="node" presStyleLbl="alignAccFollowNode1" presStyleIdx="5" presStyleCnt="12" custLinFactX="20536" custLinFactNeighborX="100000" custLinFactNeighborY="7287">
        <dgm:presLayoutVars>
          <dgm:bulletEnabled val="1"/>
        </dgm:presLayoutVars>
      </dgm:prSet>
      <dgm:spPr>
        <a:prstGeom prst="rect">
          <a:avLst/>
        </a:prstGeom>
      </dgm:spPr>
      <dgm:t>
        <a:bodyPr/>
        <a:lstStyle/>
        <a:p>
          <a:endParaRPr lang="en-GB"/>
        </a:p>
      </dgm:t>
    </dgm:pt>
    <dgm:pt modelId="{2BDFA09C-4EE6-470C-9683-ED5B6BDDF7D8}" type="pres">
      <dgm:prSet presAssocID="{672DACC0-4898-4AA9-91EE-5AEBB94C27BE}" presName="vSp" presStyleCnt="0"/>
      <dgm:spPr/>
    </dgm:pt>
    <dgm:pt modelId="{2F41375B-DD2C-4E4C-A41A-9F3061E99F86}" type="pres">
      <dgm:prSet presAssocID="{612A0E69-09BC-4E5C-9EEA-AE1899F17BA3}" presName="horFlow" presStyleCnt="0"/>
      <dgm:spPr/>
    </dgm:pt>
    <dgm:pt modelId="{8DAE1CFE-CD49-43D2-B956-18BC542C2467}" type="pres">
      <dgm:prSet presAssocID="{612A0E69-09BC-4E5C-9EEA-AE1899F17BA3}" presName="bigChev" presStyleLbl="node1" presStyleIdx="3" presStyleCnt="5" custLinFactX="-15665" custLinFactNeighborX="-100000" custLinFactNeighborY="5822"/>
      <dgm:spPr/>
      <dgm:t>
        <a:bodyPr/>
        <a:lstStyle/>
        <a:p>
          <a:endParaRPr lang="en-GB"/>
        </a:p>
      </dgm:t>
    </dgm:pt>
    <dgm:pt modelId="{E016E03A-8DB4-461B-8072-E65CABB96320}" type="pres">
      <dgm:prSet presAssocID="{C549DE74-D40D-4965-944C-0E57115263E5}" presName="parTrans" presStyleCnt="0"/>
      <dgm:spPr/>
    </dgm:pt>
    <dgm:pt modelId="{5733BF0B-6330-4573-9723-09684F669919}" type="pres">
      <dgm:prSet presAssocID="{75FD4C4E-927E-4204-8A1B-DBCA04B60B7E}" presName="node" presStyleLbl="alignAccFollowNode1" presStyleIdx="6" presStyleCnt="12" custLinFactNeighborX="-74168" custLinFactNeighborY="7016">
        <dgm:presLayoutVars>
          <dgm:bulletEnabled val="1"/>
        </dgm:presLayoutVars>
      </dgm:prSet>
      <dgm:spPr>
        <a:prstGeom prst="rect">
          <a:avLst/>
        </a:prstGeom>
      </dgm:spPr>
      <dgm:t>
        <a:bodyPr/>
        <a:lstStyle/>
        <a:p>
          <a:endParaRPr lang="en-GB"/>
        </a:p>
      </dgm:t>
    </dgm:pt>
    <dgm:pt modelId="{C7667C6E-E9BD-4D99-81F1-074EFE6A6782}" type="pres">
      <dgm:prSet presAssocID="{FF7F8432-4749-4BF6-9D9C-8A0CC29DC89A}" presName="sibTrans" presStyleCnt="0"/>
      <dgm:spPr/>
    </dgm:pt>
    <dgm:pt modelId="{A546F892-36F9-4F92-9064-783A6D3DA749}" type="pres">
      <dgm:prSet presAssocID="{48368EB6-5759-42C2-8E37-19245BEA3FDC}" presName="node" presStyleLbl="alignAccFollowNode1" presStyleIdx="7" presStyleCnt="12" custLinFactNeighborX="83219" custLinFactNeighborY="7016">
        <dgm:presLayoutVars>
          <dgm:bulletEnabled val="1"/>
        </dgm:presLayoutVars>
      </dgm:prSet>
      <dgm:spPr>
        <a:prstGeom prst="rect">
          <a:avLst/>
        </a:prstGeom>
      </dgm:spPr>
      <dgm:t>
        <a:bodyPr/>
        <a:lstStyle/>
        <a:p>
          <a:endParaRPr lang="en-GB"/>
        </a:p>
      </dgm:t>
    </dgm:pt>
    <dgm:pt modelId="{36C042D7-DDC1-4468-9C02-9550F0DCC5A3}" type="pres">
      <dgm:prSet presAssocID="{4F10AD50-670D-4717-8114-538AB5200F73}" presName="sibTrans" presStyleCnt="0"/>
      <dgm:spPr/>
    </dgm:pt>
    <dgm:pt modelId="{9D9BCF64-633F-4763-88B4-5B5557ED896E}" type="pres">
      <dgm:prSet presAssocID="{4D54C65B-1E43-4BDA-AD5C-90FAEE277CFA}" presName="node" presStyleLbl="alignAccFollowNode1" presStyleIdx="8" presStyleCnt="12" custLinFactX="20536" custLinFactNeighborX="100000" custLinFactNeighborY="7016">
        <dgm:presLayoutVars>
          <dgm:bulletEnabled val="1"/>
        </dgm:presLayoutVars>
      </dgm:prSet>
      <dgm:spPr>
        <a:prstGeom prst="rect">
          <a:avLst/>
        </a:prstGeom>
      </dgm:spPr>
      <dgm:t>
        <a:bodyPr/>
        <a:lstStyle/>
        <a:p>
          <a:endParaRPr lang="en-GB"/>
        </a:p>
      </dgm:t>
    </dgm:pt>
    <dgm:pt modelId="{37180971-81A5-4A25-843F-9194877DBA93}" type="pres">
      <dgm:prSet presAssocID="{612A0E69-09BC-4E5C-9EEA-AE1899F17BA3}" presName="vSp" presStyleCnt="0"/>
      <dgm:spPr/>
    </dgm:pt>
    <dgm:pt modelId="{9B6BBDEF-1B12-4C20-BE08-48EA741A5197}" type="pres">
      <dgm:prSet presAssocID="{D1A9C689-6C7A-4789-8C70-BDFA173296D6}" presName="horFlow" presStyleCnt="0"/>
      <dgm:spPr/>
    </dgm:pt>
    <dgm:pt modelId="{965DB9EF-FB54-4471-BC23-1BF26A5CF777}" type="pres">
      <dgm:prSet presAssocID="{D1A9C689-6C7A-4789-8C70-BDFA173296D6}" presName="bigChev" presStyleLbl="node1" presStyleIdx="4" presStyleCnt="5" custLinFactX="-15665" custLinFactNeighborX="-100000" custLinFactNeighborY="-2287"/>
      <dgm:spPr/>
      <dgm:t>
        <a:bodyPr/>
        <a:lstStyle/>
        <a:p>
          <a:endParaRPr lang="en-GB"/>
        </a:p>
      </dgm:t>
    </dgm:pt>
    <dgm:pt modelId="{126E52D0-1C7A-483A-9832-C00B0C5CE310}" type="pres">
      <dgm:prSet presAssocID="{8A9DB4CA-18E9-454F-88BC-EE4017DAFC49}" presName="parTrans" presStyleCnt="0"/>
      <dgm:spPr/>
    </dgm:pt>
    <dgm:pt modelId="{BA26855C-7A1D-4C26-A817-A25D56673613}" type="pres">
      <dgm:prSet presAssocID="{993CBE49-0862-43E8-AC6A-D33CC7ED903E}" presName="node" presStyleLbl="alignAccFollowNode1" presStyleIdx="9" presStyleCnt="12" custLinFactNeighborX="-77211" custLinFactNeighborY="1565">
        <dgm:presLayoutVars>
          <dgm:bulletEnabled val="1"/>
        </dgm:presLayoutVars>
      </dgm:prSet>
      <dgm:spPr>
        <a:prstGeom prst="rect">
          <a:avLst/>
        </a:prstGeom>
      </dgm:spPr>
      <dgm:t>
        <a:bodyPr/>
        <a:lstStyle/>
        <a:p>
          <a:endParaRPr lang="en-GB"/>
        </a:p>
      </dgm:t>
    </dgm:pt>
    <dgm:pt modelId="{7597A1FD-7838-438F-8314-E30DFCD10450}" type="pres">
      <dgm:prSet presAssocID="{4F867F58-44F0-425A-BE5E-6DB7A93F0991}" presName="sibTrans" presStyleCnt="0"/>
      <dgm:spPr/>
    </dgm:pt>
    <dgm:pt modelId="{6D1E737D-4D60-41F0-A014-8F3A4412CD79}" type="pres">
      <dgm:prSet presAssocID="{864FF599-4515-4FEB-818D-1EFEBB8A0A3C}" presName="node" presStyleLbl="alignAccFollowNode1" presStyleIdx="10" presStyleCnt="12" custLinFactNeighborX="83219" custLinFactNeighborY="1565">
        <dgm:presLayoutVars>
          <dgm:bulletEnabled val="1"/>
        </dgm:presLayoutVars>
      </dgm:prSet>
      <dgm:spPr>
        <a:prstGeom prst="rect">
          <a:avLst/>
        </a:prstGeom>
      </dgm:spPr>
      <dgm:t>
        <a:bodyPr/>
        <a:lstStyle/>
        <a:p>
          <a:endParaRPr lang="en-GB"/>
        </a:p>
      </dgm:t>
    </dgm:pt>
    <dgm:pt modelId="{4AA02FED-F12C-444C-A863-4F41AB75C890}" type="pres">
      <dgm:prSet presAssocID="{41AD91F7-B9AA-45EA-B1CB-C6009AA5ED64}" presName="sibTrans" presStyleCnt="0"/>
      <dgm:spPr/>
    </dgm:pt>
    <dgm:pt modelId="{D9C98A9A-9D15-447E-829C-38861B3D0BB7}" type="pres">
      <dgm:prSet presAssocID="{5FC82FA6-74EE-47DF-9C2E-393B1FC1CD14}" presName="node" presStyleLbl="alignAccFollowNode1" presStyleIdx="11" presStyleCnt="12" custLinFactX="20536" custLinFactNeighborX="100000" custLinFactNeighborY="1565">
        <dgm:presLayoutVars>
          <dgm:bulletEnabled val="1"/>
        </dgm:presLayoutVars>
      </dgm:prSet>
      <dgm:spPr>
        <a:prstGeom prst="rect">
          <a:avLst/>
        </a:prstGeom>
      </dgm:spPr>
      <dgm:t>
        <a:bodyPr/>
        <a:lstStyle/>
        <a:p>
          <a:endParaRPr lang="en-GB"/>
        </a:p>
      </dgm:t>
    </dgm:pt>
  </dgm:ptLst>
  <dgm:cxnLst>
    <dgm:cxn modelId="{214179DE-4574-491D-9535-11414FA96D17}" type="presOf" srcId="{75FD4C4E-927E-4204-8A1B-DBCA04B60B7E}" destId="{5733BF0B-6330-4573-9723-09684F669919}" srcOrd="0" destOrd="0" presId="urn:microsoft.com/office/officeart/2005/8/layout/lProcess3"/>
    <dgm:cxn modelId="{31C4E5A2-454F-4DE2-AF07-974E44FD6121}" srcId="{D1A9C689-6C7A-4789-8C70-BDFA173296D6}" destId="{993CBE49-0862-43E8-AC6A-D33CC7ED903E}" srcOrd="0" destOrd="0" parTransId="{8A9DB4CA-18E9-454F-88BC-EE4017DAFC49}" sibTransId="{4F867F58-44F0-425A-BE5E-6DB7A93F0991}"/>
    <dgm:cxn modelId="{C1014B87-47C7-4B37-98DA-F8661C63A134}" type="presOf" srcId="{BFD98A70-9470-42E1-AFBB-033A4B1775F5}" destId="{6A2F513B-B2D0-4CB6-B749-FFF3E2ED1EAE}" srcOrd="0" destOrd="0" presId="urn:microsoft.com/office/officeart/2005/8/layout/lProcess3"/>
    <dgm:cxn modelId="{BD59B971-4679-4834-872A-AED32E401AB1}" srcId="{672DACC0-4898-4AA9-91EE-5AEBB94C27BE}" destId="{AC050ECA-64D7-4628-8EF8-A00378600172}" srcOrd="0" destOrd="0" parTransId="{B1DA81C9-776F-42BC-9EE6-1CA9FDD2A81D}" sibTransId="{C1D79785-F3D9-4E3F-9B51-B1528964A462}"/>
    <dgm:cxn modelId="{F0260319-22BB-45DB-B40F-1DF4AB7ED82E}" type="presOf" srcId="{47149B7E-B779-4606-AAF1-5958C3D0B0EC}" destId="{44026CB1-88E1-4243-A3FD-8600334A0D7D}" srcOrd="0" destOrd="0" presId="urn:microsoft.com/office/officeart/2005/8/layout/lProcess3"/>
    <dgm:cxn modelId="{82703F15-0694-4C95-BC0C-A21CD987F2D1}" type="presOf" srcId="{EA64DCA7-26F8-4868-9481-1D40DEA66649}" destId="{B0FF2CF2-5B0D-4527-91E7-DBFFE3BB14EA}" srcOrd="0" destOrd="0" presId="urn:microsoft.com/office/officeart/2005/8/layout/lProcess3"/>
    <dgm:cxn modelId="{C0701C85-C20D-456A-A66A-1E79C8AB82E7}" srcId="{612A0E69-09BC-4E5C-9EEA-AE1899F17BA3}" destId="{48368EB6-5759-42C2-8E37-19245BEA3FDC}" srcOrd="1" destOrd="0" parTransId="{1B3B923A-73F3-4CAA-B0D7-6ED985A8E6ED}" sibTransId="{4F10AD50-670D-4717-8114-538AB5200F73}"/>
    <dgm:cxn modelId="{C7B812BA-3C06-4A12-89A3-2394A52ADADE}" type="presOf" srcId="{066B42F6-85B2-49E9-BEFC-54DDAFC86CA4}" destId="{A9FA4FC6-6463-4143-B5A7-4730CCE09CD4}" srcOrd="0" destOrd="0" presId="urn:microsoft.com/office/officeart/2005/8/layout/lProcess3"/>
    <dgm:cxn modelId="{D0E0DA06-5FBF-4487-B486-9EB21450D2A0}" srcId="{612A0E69-09BC-4E5C-9EEA-AE1899F17BA3}" destId="{4D54C65B-1E43-4BDA-AD5C-90FAEE277CFA}" srcOrd="2" destOrd="0" parTransId="{67B619D1-0115-4F94-8F46-52C289FAEA91}" sibTransId="{ADBD6A91-F7C8-4BA2-BCFB-BDA2A72DAEBE}"/>
    <dgm:cxn modelId="{6EA1FE50-0678-42C0-A898-7A057402B296}" type="presOf" srcId="{F17B21A7-4CE8-467B-B868-2B33C9A76637}" destId="{292D95FF-51BF-45B8-9424-8B5C53D8FC94}" srcOrd="0" destOrd="0" presId="urn:microsoft.com/office/officeart/2005/8/layout/lProcess3"/>
    <dgm:cxn modelId="{258AC40C-E060-48D1-92CD-2770BCF14888}" srcId="{CE2EA624-BCA4-4D52-A689-ACF7DF56848D}" destId="{D1A9C689-6C7A-4789-8C70-BDFA173296D6}" srcOrd="4" destOrd="0" parTransId="{BFB260D1-81C8-4AF2-9314-0E740D0842FB}" sibTransId="{129A6018-1974-4229-82BA-DDD127E04BF3}"/>
    <dgm:cxn modelId="{33CAB402-AF4E-4129-B442-911A7DB81FEC}" type="presOf" srcId="{4D54C65B-1E43-4BDA-AD5C-90FAEE277CFA}" destId="{9D9BCF64-633F-4763-88B4-5B5557ED896E}" srcOrd="0" destOrd="0" presId="urn:microsoft.com/office/officeart/2005/8/layout/lProcess3"/>
    <dgm:cxn modelId="{D6D86285-4D7D-475E-865D-20C7A0CCBC64}" srcId="{612A0E69-09BC-4E5C-9EEA-AE1899F17BA3}" destId="{75FD4C4E-927E-4204-8A1B-DBCA04B60B7E}" srcOrd="0" destOrd="0" parTransId="{C549DE74-D40D-4965-944C-0E57115263E5}" sibTransId="{FF7F8432-4749-4BF6-9D9C-8A0CC29DC89A}"/>
    <dgm:cxn modelId="{05A37B93-EC6A-4773-B91F-B4E41BCB48ED}" srcId="{D1A9C689-6C7A-4789-8C70-BDFA173296D6}" destId="{5FC82FA6-74EE-47DF-9C2E-393B1FC1CD14}" srcOrd="2" destOrd="0" parTransId="{5178A877-1750-4B3B-B4A5-838A323E003D}" sibTransId="{9EFEF70E-C3C7-4183-9499-E85703DC9447}"/>
    <dgm:cxn modelId="{0BDCE373-CEF0-4B42-9120-074B501CF9D1}" type="presOf" srcId="{672DACC0-4898-4AA9-91EE-5AEBB94C27BE}" destId="{3A015831-BA4A-4D22-856D-395223FD4D7A}" srcOrd="0" destOrd="0" presId="urn:microsoft.com/office/officeart/2005/8/layout/lProcess3"/>
    <dgm:cxn modelId="{742D4CA5-ECFF-4B0C-8F23-6B04B9EAE836}" type="presOf" srcId="{48368EB6-5759-42C2-8E37-19245BEA3FDC}" destId="{A546F892-36F9-4F92-9064-783A6D3DA749}" srcOrd="0" destOrd="0" presId="urn:microsoft.com/office/officeart/2005/8/layout/lProcess3"/>
    <dgm:cxn modelId="{C91C186B-8682-4643-89FB-267B4CFF4295}" srcId="{CE2EA624-BCA4-4D52-A689-ACF7DF56848D}" destId="{672DACC0-4898-4AA9-91EE-5AEBB94C27BE}" srcOrd="2" destOrd="0" parTransId="{0E77A62C-C501-4429-B589-D43A321C171B}" sibTransId="{F34C56B0-D833-406F-A179-6ECFC8AD5ADB}"/>
    <dgm:cxn modelId="{7466B07E-9E2E-4DEF-B9F0-DE209EF88333}" type="presOf" srcId="{1802DD7F-B953-44BE-BA59-E342A8E5D7F5}" destId="{753C2C64-237B-4683-B537-87BE614249A8}" srcOrd="0" destOrd="0" presId="urn:microsoft.com/office/officeart/2005/8/layout/lProcess3"/>
    <dgm:cxn modelId="{7F207DD6-824C-40F8-91E2-8851FB3A17F6}" srcId="{672DACC0-4898-4AA9-91EE-5AEBB94C27BE}" destId="{EA64DCA7-26F8-4868-9481-1D40DEA66649}" srcOrd="1" destOrd="0" parTransId="{6D7FE432-05EE-4D08-B089-01CB1428A641}" sibTransId="{5103B5ED-D8CD-48BF-BCB2-A159576A3A47}"/>
    <dgm:cxn modelId="{53681E3E-CFFD-4ADA-97A1-E66D37C2EFD9}" type="presOf" srcId="{612A0E69-09BC-4E5C-9EEA-AE1899F17BA3}" destId="{8DAE1CFE-CD49-43D2-B956-18BC542C2467}" srcOrd="0" destOrd="0" presId="urn:microsoft.com/office/officeart/2005/8/layout/lProcess3"/>
    <dgm:cxn modelId="{CA5ACC53-08B2-4807-B485-FA14E89FED8C}" srcId="{AA406CEB-CA7C-4697-9B3D-29ECD5DEC920}" destId="{F17B21A7-4CE8-467B-B868-2B33C9A76637}" srcOrd="1" destOrd="0" parTransId="{640DA005-7267-4FB7-B495-7B04ADDEDC42}" sibTransId="{30E8D6CA-95C0-4464-82F5-F0A7165FE3BA}"/>
    <dgm:cxn modelId="{35BED8E0-D01A-4F15-B1CB-08D5E8F24B74}" srcId="{672DACC0-4898-4AA9-91EE-5AEBB94C27BE}" destId="{066B42F6-85B2-49E9-BEFC-54DDAFC86CA4}" srcOrd="2" destOrd="0" parTransId="{5428EF7D-D92C-439E-8189-77B6E1759B6B}" sibTransId="{C7FD6A4F-8BB3-4A77-90B1-9FEBBDA6045D}"/>
    <dgm:cxn modelId="{DAC9BA07-7338-49B9-913A-563B41F95E66}" type="presOf" srcId="{5FC82FA6-74EE-47DF-9C2E-393B1FC1CD14}" destId="{D9C98A9A-9D15-447E-829C-38861B3D0BB7}" srcOrd="0" destOrd="0" presId="urn:microsoft.com/office/officeart/2005/8/layout/lProcess3"/>
    <dgm:cxn modelId="{883986F8-2B17-401E-9790-DEA652B7986F}" type="presOf" srcId="{993CBE49-0862-43E8-AC6A-D33CC7ED903E}" destId="{BA26855C-7A1D-4C26-A817-A25D56673613}" srcOrd="0" destOrd="0" presId="urn:microsoft.com/office/officeart/2005/8/layout/lProcess3"/>
    <dgm:cxn modelId="{27901D83-6742-4556-A54D-F89BCFEE1B05}" srcId="{CE2EA624-BCA4-4D52-A689-ACF7DF56848D}" destId="{612A0E69-09BC-4E5C-9EEA-AE1899F17BA3}" srcOrd="3" destOrd="0" parTransId="{BA62F728-22AE-4F18-A820-AD95763A380C}" sibTransId="{134DD5FC-3402-43A0-8D5A-B6D350B4921C}"/>
    <dgm:cxn modelId="{4E1B5A2C-E1C2-4AA2-B40C-247070DF6C26}" srcId="{CE2EA624-BCA4-4D52-A689-ACF7DF56848D}" destId="{AA406CEB-CA7C-4697-9B3D-29ECD5DEC920}" srcOrd="1" destOrd="0" parTransId="{5FB6725C-57BE-45A8-9192-1B82C50A2E5A}" sibTransId="{FCF77A51-8C21-4C7B-83F6-60CE19F0D767}"/>
    <dgm:cxn modelId="{63D08ED4-3F69-4D15-8F50-F67D18F59774}" srcId="{AA406CEB-CA7C-4697-9B3D-29ECD5DEC920}" destId="{47149B7E-B779-4606-AAF1-5958C3D0B0EC}" srcOrd="2" destOrd="0" parTransId="{F30AE915-9B6A-43FF-AFDF-2E36FC89BF86}" sibTransId="{C970B66D-BBE7-496D-BB6C-03C582E3D139}"/>
    <dgm:cxn modelId="{2CF91C50-40D7-4DB9-860C-414725D0DD86}" srcId="{AA406CEB-CA7C-4697-9B3D-29ECD5DEC920}" destId="{1802DD7F-B953-44BE-BA59-E342A8E5D7F5}" srcOrd="0" destOrd="0" parTransId="{698824C1-9B79-42FC-AB5D-2D941F520F37}" sibTransId="{FCE0A4EE-27D3-4AA3-BC25-60054434D7B5}"/>
    <dgm:cxn modelId="{A57FA23B-2528-41E0-924D-D5FB1A97899C}" srcId="{CE2EA624-BCA4-4D52-A689-ACF7DF56848D}" destId="{BFD98A70-9470-42E1-AFBB-033A4B1775F5}" srcOrd="0" destOrd="0" parTransId="{1DB2C32F-FFF4-4D8C-8C6C-BB18FF685FEA}" sibTransId="{3ED0F372-83C7-408E-855E-CB4F01530D29}"/>
    <dgm:cxn modelId="{715C07D9-6777-475C-A801-87BFCAF02090}" type="presOf" srcId="{864FF599-4515-4FEB-818D-1EFEBB8A0A3C}" destId="{6D1E737D-4D60-41F0-A014-8F3A4412CD79}" srcOrd="0" destOrd="0" presId="urn:microsoft.com/office/officeart/2005/8/layout/lProcess3"/>
    <dgm:cxn modelId="{AF09F4F4-3821-4493-B972-B294FC4A25A4}" type="presOf" srcId="{D1A9C689-6C7A-4789-8C70-BDFA173296D6}" destId="{965DB9EF-FB54-4471-BC23-1BF26A5CF777}" srcOrd="0" destOrd="0" presId="urn:microsoft.com/office/officeart/2005/8/layout/lProcess3"/>
    <dgm:cxn modelId="{2FDFCD95-AC77-4587-82B2-FED0690D62BC}" srcId="{D1A9C689-6C7A-4789-8C70-BDFA173296D6}" destId="{864FF599-4515-4FEB-818D-1EFEBB8A0A3C}" srcOrd="1" destOrd="0" parTransId="{6C7AB7F7-7290-48BA-8F86-CCBDAD38D2E7}" sibTransId="{41AD91F7-B9AA-45EA-B1CB-C6009AA5ED64}"/>
    <dgm:cxn modelId="{9159D535-22FD-43F7-A5E7-5CC082F80BE5}" type="presOf" srcId="{AA406CEB-CA7C-4697-9B3D-29ECD5DEC920}" destId="{14020849-7C25-4348-AB9E-FFB40B1558B2}" srcOrd="0" destOrd="0" presId="urn:microsoft.com/office/officeart/2005/8/layout/lProcess3"/>
    <dgm:cxn modelId="{484818E7-C32E-4BCD-AA24-7EBC1CD7F16B}" type="presOf" srcId="{AC050ECA-64D7-4628-8EF8-A00378600172}" destId="{CAE59990-D471-4E74-A9B2-5DC4B591BE55}" srcOrd="0" destOrd="0" presId="urn:microsoft.com/office/officeart/2005/8/layout/lProcess3"/>
    <dgm:cxn modelId="{D76F7B16-69DC-4DFB-B67C-201C9350F5E3}" type="presOf" srcId="{CE2EA624-BCA4-4D52-A689-ACF7DF56848D}" destId="{B23781CF-EE23-4533-9B6C-60A21E2475FD}" srcOrd="0" destOrd="0" presId="urn:microsoft.com/office/officeart/2005/8/layout/lProcess3"/>
    <dgm:cxn modelId="{8DFEF38B-676B-4E5E-896F-D8A009B1B171}" type="presParOf" srcId="{B23781CF-EE23-4533-9B6C-60A21E2475FD}" destId="{5E37A9A2-58B6-4515-858D-CA895AFDE78F}" srcOrd="0" destOrd="0" presId="urn:microsoft.com/office/officeart/2005/8/layout/lProcess3"/>
    <dgm:cxn modelId="{64CB836A-7146-4CF7-8BD2-FF5CE74015D2}" type="presParOf" srcId="{5E37A9A2-58B6-4515-858D-CA895AFDE78F}" destId="{6A2F513B-B2D0-4CB6-B749-FFF3E2ED1EAE}" srcOrd="0" destOrd="0" presId="urn:microsoft.com/office/officeart/2005/8/layout/lProcess3"/>
    <dgm:cxn modelId="{1813D575-96BC-4FEB-A437-2D40ADFEA934}" type="presParOf" srcId="{B23781CF-EE23-4533-9B6C-60A21E2475FD}" destId="{A50D0570-15A7-434C-8F1F-CEADC969F2BF}" srcOrd="1" destOrd="0" presId="urn:microsoft.com/office/officeart/2005/8/layout/lProcess3"/>
    <dgm:cxn modelId="{723A1058-DDDB-4BDD-B61E-EBFA2B49EECD}" type="presParOf" srcId="{B23781CF-EE23-4533-9B6C-60A21E2475FD}" destId="{A8B392A1-AF9C-4D5C-B301-B9E9B033EB88}" srcOrd="2" destOrd="0" presId="urn:microsoft.com/office/officeart/2005/8/layout/lProcess3"/>
    <dgm:cxn modelId="{6FD8740F-4842-44D0-99CB-67AB63D41A87}" type="presParOf" srcId="{A8B392A1-AF9C-4D5C-B301-B9E9B033EB88}" destId="{14020849-7C25-4348-AB9E-FFB40B1558B2}" srcOrd="0" destOrd="0" presId="urn:microsoft.com/office/officeart/2005/8/layout/lProcess3"/>
    <dgm:cxn modelId="{23D57856-A5CF-470C-8F22-9EEB9A1A3918}" type="presParOf" srcId="{A8B392A1-AF9C-4D5C-B301-B9E9B033EB88}" destId="{D1DC18A2-C16B-46CA-B8DF-4353FA96F2BC}" srcOrd="1" destOrd="0" presId="urn:microsoft.com/office/officeart/2005/8/layout/lProcess3"/>
    <dgm:cxn modelId="{DC14E645-2FF5-44ED-AE20-6F730BDC4CCB}" type="presParOf" srcId="{A8B392A1-AF9C-4D5C-B301-B9E9B033EB88}" destId="{753C2C64-237B-4683-B537-87BE614249A8}" srcOrd="2" destOrd="0" presId="urn:microsoft.com/office/officeart/2005/8/layout/lProcess3"/>
    <dgm:cxn modelId="{4E923D6F-2110-4430-868B-604FDCBC33A0}" type="presParOf" srcId="{A8B392A1-AF9C-4D5C-B301-B9E9B033EB88}" destId="{92F166C7-493D-49F8-B3DA-1F0699212F12}" srcOrd="3" destOrd="0" presId="urn:microsoft.com/office/officeart/2005/8/layout/lProcess3"/>
    <dgm:cxn modelId="{5484958F-5CF7-497D-83AC-D78CDE46ECB0}" type="presParOf" srcId="{A8B392A1-AF9C-4D5C-B301-B9E9B033EB88}" destId="{292D95FF-51BF-45B8-9424-8B5C53D8FC94}" srcOrd="4" destOrd="0" presId="urn:microsoft.com/office/officeart/2005/8/layout/lProcess3"/>
    <dgm:cxn modelId="{C719185A-E41B-41A4-8BCF-3075A4EC6111}" type="presParOf" srcId="{A8B392A1-AF9C-4D5C-B301-B9E9B033EB88}" destId="{FFB3BAE1-DBFF-472D-AB9D-BFCBC147D303}" srcOrd="5" destOrd="0" presId="urn:microsoft.com/office/officeart/2005/8/layout/lProcess3"/>
    <dgm:cxn modelId="{72649E0E-0B3C-44DD-8857-E3ECFA3601FE}" type="presParOf" srcId="{A8B392A1-AF9C-4D5C-B301-B9E9B033EB88}" destId="{44026CB1-88E1-4243-A3FD-8600334A0D7D}" srcOrd="6" destOrd="0" presId="urn:microsoft.com/office/officeart/2005/8/layout/lProcess3"/>
    <dgm:cxn modelId="{2A6D63A2-FCB4-4FA3-860E-6CB58C3F79A9}" type="presParOf" srcId="{B23781CF-EE23-4533-9B6C-60A21E2475FD}" destId="{DE110689-52DE-421C-9BFF-595B36B77B94}" srcOrd="3" destOrd="0" presId="urn:microsoft.com/office/officeart/2005/8/layout/lProcess3"/>
    <dgm:cxn modelId="{A8ABDE3D-E29E-430A-AC8D-32BF5801A61C}" type="presParOf" srcId="{B23781CF-EE23-4533-9B6C-60A21E2475FD}" destId="{F9F1917E-57D5-4A09-989E-47A664C90F16}" srcOrd="4" destOrd="0" presId="urn:microsoft.com/office/officeart/2005/8/layout/lProcess3"/>
    <dgm:cxn modelId="{E12FA147-28EB-4DDF-BF1F-53101E300BDA}" type="presParOf" srcId="{F9F1917E-57D5-4A09-989E-47A664C90F16}" destId="{3A015831-BA4A-4D22-856D-395223FD4D7A}" srcOrd="0" destOrd="0" presId="urn:microsoft.com/office/officeart/2005/8/layout/lProcess3"/>
    <dgm:cxn modelId="{DF7013D4-47AD-4185-8BAA-454A7AD1C534}" type="presParOf" srcId="{F9F1917E-57D5-4A09-989E-47A664C90F16}" destId="{A13E7B33-2ED0-441F-B012-7EAB18C7BE42}" srcOrd="1" destOrd="0" presId="urn:microsoft.com/office/officeart/2005/8/layout/lProcess3"/>
    <dgm:cxn modelId="{02E868DA-7AAF-490C-9410-0A68CE36DA81}" type="presParOf" srcId="{F9F1917E-57D5-4A09-989E-47A664C90F16}" destId="{CAE59990-D471-4E74-A9B2-5DC4B591BE55}" srcOrd="2" destOrd="0" presId="urn:microsoft.com/office/officeart/2005/8/layout/lProcess3"/>
    <dgm:cxn modelId="{DB21AA12-BF0B-443D-8D2B-9EF8315AF921}" type="presParOf" srcId="{F9F1917E-57D5-4A09-989E-47A664C90F16}" destId="{57C609F2-0E71-46E0-9436-30D33F4B0235}" srcOrd="3" destOrd="0" presId="urn:microsoft.com/office/officeart/2005/8/layout/lProcess3"/>
    <dgm:cxn modelId="{BA04E38C-CAA7-448C-A709-87E75B03899A}" type="presParOf" srcId="{F9F1917E-57D5-4A09-989E-47A664C90F16}" destId="{B0FF2CF2-5B0D-4527-91E7-DBFFE3BB14EA}" srcOrd="4" destOrd="0" presId="urn:microsoft.com/office/officeart/2005/8/layout/lProcess3"/>
    <dgm:cxn modelId="{A28E00B7-886A-4750-A12D-3F3F67DFB29E}" type="presParOf" srcId="{F9F1917E-57D5-4A09-989E-47A664C90F16}" destId="{FF6149D4-CD29-4DDA-9702-4B3A8B6FC3B3}" srcOrd="5" destOrd="0" presId="urn:microsoft.com/office/officeart/2005/8/layout/lProcess3"/>
    <dgm:cxn modelId="{BC312781-4E82-4E95-B0A2-136ED529334E}" type="presParOf" srcId="{F9F1917E-57D5-4A09-989E-47A664C90F16}" destId="{A9FA4FC6-6463-4143-B5A7-4730CCE09CD4}" srcOrd="6" destOrd="0" presId="urn:microsoft.com/office/officeart/2005/8/layout/lProcess3"/>
    <dgm:cxn modelId="{1D3919FF-2CCC-4A64-9333-98F6E854B81B}" type="presParOf" srcId="{B23781CF-EE23-4533-9B6C-60A21E2475FD}" destId="{2BDFA09C-4EE6-470C-9683-ED5B6BDDF7D8}" srcOrd="5" destOrd="0" presId="urn:microsoft.com/office/officeart/2005/8/layout/lProcess3"/>
    <dgm:cxn modelId="{ADA698CF-52B8-4A85-AF22-6A17126EBE93}" type="presParOf" srcId="{B23781CF-EE23-4533-9B6C-60A21E2475FD}" destId="{2F41375B-DD2C-4E4C-A41A-9F3061E99F86}" srcOrd="6" destOrd="0" presId="urn:microsoft.com/office/officeart/2005/8/layout/lProcess3"/>
    <dgm:cxn modelId="{5CF19E15-285B-4E3F-B841-C8B4448CF5CE}" type="presParOf" srcId="{2F41375B-DD2C-4E4C-A41A-9F3061E99F86}" destId="{8DAE1CFE-CD49-43D2-B956-18BC542C2467}" srcOrd="0" destOrd="0" presId="urn:microsoft.com/office/officeart/2005/8/layout/lProcess3"/>
    <dgm:cxn modelId="{E5E9AE94-D6F1-4058-8543-6BD6F37F78EE}" type="presParOf" srcId="{2F41375B-DD2C-4E4C-A41A-9F3061E99F86}" destId="{E016E03A-8DB4-461B-8072-E65CABB96320}" srcOrd="1" destOrd="0" presId="urn:microsoft.com/office/officeart/2005/8/layout/lProcess3"/>
    <dgm:cxn modelId="{4A14C3BA-FD9E-4219-9432-CA7B6FE11E5E}" type="presParOf" srcId="{2F41375B-DD2C-4E4C-A41A-9F3061E99F86}" destId="{5733BF0B-6330-4573-9723-09684F669919}" srcOrd="2" destOrd="0" presId="urn:microsoft.com/office/officeart/2005/8/layout/lProcess3"/>
    <dgm:cxn modelId="{D57042E1-3187-49F2-950B-8DBC955D4DA2}" type="presParOf" srcId="{2F41375B-DD2C-4E4C-A41A-9F3061E99F86}" destId="{C7667C6E-E9BD-4D99-81F1-074EFE6A6782}" srcOrd="3" destOrd="0" presId="urn:microsoft.com/office/officeart/2005/8/layout/lProcess3"/>
    <dgm:cxn modelId="{0FF5F0AC-3ACE-4B2F-AB1C-29CC235F870D}" type="presParOf" srcId="{2F41375B-DD2C-4E4C-A41A-9F3061E99F86}" destId="{A546F892-36F9-4F92-9064-783A6D3DA749}" srcOrd="4" destOrd="0" presId="urn:microsoft.com/office/officeart/2005/8/layout/lProcess3"/>
    <dgm:cxn modelId="{3CA1746C-CDE8-42A0-9F79-9F72DE33BE04}" type="presParOf" srcId="{2F41375B-DD2C-4E4C-A41A-9F3061E99F86}" destId="{36C042D7-DDC1-4468-9C02-9550F0DCC5A3}" srcOrd="5" destOrd="0" presId="urn:microsoft.com/office/officeart/2005/8/layout/lProcess3"/>
    <dgm:cxn modelId="{40CE13B3-4411-4A9B-9317-58922C8A30A5}" type="presParOf" srcId="{2F41375B-DD2C-4E4C-A41A-9F3061E99F86}" destId="{9D9BCF64-633F-4763-88B4-5B5557ED896E}" srcOrd="6" destOrd="0" presId="urn:microsoft.com/office/officeart/2005/8/layout/lProcess3"/>
    <dgm:cxn modelId="{D8CE41C0-9B1C-4088-BD26-075A92600F37}" type="presParOf" srcId="{B23781CF-EE23-4533-9B6C-60A21E2475FD}" destId="{37180971-81A5-4A25-843F-9194877DBA93}" srcOrd="7" destOrd="0" presId="urn:microsoft.com/office/officeart/2005/8/layout/lProcess3"/>
    <dgm:cxn modelId="{81253F97-6C06-4A95-A979-E57CDB50F5D0}" type="presParOf" srcId="{B23781CF-EE23-4533-9B6C-60A21E2475FD}" destId="{9B6BBDEF-1B12-4C20-BE08-48EA741A5197}" srcOrd="8" destOrd="0" presId="urn:microsoft.com/office/officeart/2005/8/layout/lProcess3"/>
    <dgm:cxn modelId="{73254CE7-2415-4CC2-8D23-11677E45A454}" type="presParOf" srcId="{9B6BBDEF-1B12-4C20-BE08-48EA741A5197}" destId="{965DB9EF-FB54-4471-BC23-1BF26A5CF777}" srcOrd="0" destOrd="0" presId="urn:microsoft.com/office/officeart/2005/8/layout/lProcess3"/>
    <dgm:cxn modelId="{31FAD6B4-8CD9-44AB-A60D-29D0D52D0F18}" type="presParOf" srcId="{9B6BBDEF-1B12-4C20-BE08-48EA741A5197}" destId="{126E52D0-1C7A-483A-9832-C00B0C5CE310}" srcOrd="1" destOrd="0" presId="urn:microsoft.com/office/officeart/2005/8/layout/lProcess3"/>
    <dgm:cxn modelId="{C9A22BAC-5B16-4617-A6DC-CAE0926683D7}" type="presParOf" srcId="{9B6BBDEF-1B12-4C20-BE08-48EA741A5197}" destId="{BA26855C-7A1D-4C26-A817-A25D56673613}" srcOrd="2" destOrd="0" presId="urn:microsoft.com/office/officeart/2005/8/layout/lProcess3"/>
    <dgm:cxn modelId="{F7403EB6-B7E8-4F06-BBB0-6E5B10A40F26}" type="presParOf" srcId="{9B6BBDEF-1B12-4C20-BE08-48EA741A5197}" destId="{7597A1FD-7838-438F-8314-E30DFCD10450}" srcOrd="3" destOrd="0" presId="urn:microsoft.com/office/officeart/2005/8/layout/lProcess3"/>
    <dgm:cxn modelId="{7BE722B5-F8AD-4D52-9AC7-C0FDDBA894F8}" type="presParOf" srcId="{9B6BBDEF-1B12-4C20-BE08-48EA741A5197}" destId="{6D1E737D-4D60-41F0-A014-8F3A4412CD79}" srcOrd="4" destOrd="0" presId="urn:microsoft.com/office/officeart/2005/8/layout/lProcess3"/>
    <dgm:cxn modelId="{9205A76C-320B-4A19-9AC2-D28441E1EDA0}" type="presParOf" srcId="{9B6BBDEF-1B12-4C20-BE08-48EA741A5197}" destId="{4AA02FED-F12C-444C-A863-4F41AB75C890}" srcOrd="5" destOrd="0" presId="urn:microsoft.com/office/officeart/2005/8/layout/lProcess3"/>
    <dgm:cxn modelId="{C2785BD9-39BC-4A4A-8A39-FAC2D1ED1E50}" type="presParOf" srcId="{9B6BBDEF-1B12-4C20-BE08-48EA741A5197}" destId="{D9C98A9A-9D15-447E-829C-38861B3D0BB7}" srcOrd="6"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B75427-FB77-4032-B6E1-2B80099088D8}"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en-ZA"/>
        </a:p>
      </dgm:t>
    </dgm:pt>
    <dgm:pt modelId="{87EB699B-6EBF-4331-BE9F-702F50599CD4}">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Focuses on the adequacy of municipal initiatives</a:t>
          </a:r>
          <a:endParaRPr lang="en-ZA" dirty="0"/>
        </a:p>
      </dgm:t>
    </dgm:pt>
    <dgm:pt modelId="{37B669BC-B0E9-4B92-93CA-01AE52B1EC6C}" type="parTrans" cxnId="{9398DA55-2B4C-4018-9274-111BE3BB1293}">
      <dgm:prSet/>
      <dgm:spPr/>
      <dgm:t>
        <a:bodyPr/>
        <a:lstStyle/>
        <a:p>
          <a:endParaRPr lang="en-ZA"/>
        </a:p>
      </dgm:t>
    </dgm:pt>
    <dgm:pt modelId="{E70C6593-301F-44C7-9FDF-348378D25CFA}" type="sibTrans" cxnId="{9398DA55-2B4C-4018-9274-111BE3BB1293}">
      <dgm:prSet/>
      <dgm:spPr/>
      <dgm:t>
        <a:bodyPr/>
        <a:lstStyle/>
        <a:p>
          <a:endParaRPr lang="en-ZA"/>
        </a:p>
      </dgm:t>
    </dgm:pt>
    <dgm:pt modelId="{745AD350-780C-4FD4-97AC-1AC387B5DFBC}">
      <dgm:prSet custT="1"/>
      <dgm:spPr/>
      <dgm:t>
        <a:bodyPr/>
        <a:lstStyle/>
        <a:p>
          <a:pPr rtl="0">
            <a:spcAft>
              <a:spcPts val="1800"/>
            </a:spcAft>
          </a:pPr>
          <a:r>
            <a:rPr lang="en-ZA" sz="2400" dirty="0" smtClean="0"/>
            <a:t>Providing basic services and supporting development</a:t>
          </a:r>
          <a:endParaRPr lang="en-ZA" sz="2400" dirty="0"/>
        </a:p>
      </dgm:t>
    </dgm:pt>
    <dgm:pt modelId="{540EFAC9-714C-40EB-8A70-667170F5D474}" type="parTrans" cxnId="{829B56B8-90D9-461A-8C5A-5FD7E3D8E7C2}">
      <dgm:prSet/>
      <dgm:spPr/>
      <dgm:t>
        <a:bodyPr/>
        <a:lstStyle/>
        <a:p>
          <a:endParaRPr lang="en-ZA"/>
        </a:p>
      </dgm:t>
    </dgm:pt>
    <dgm:pt modelId="{5EA83173-06DA-40BD-9B18-83F5F824CB7A}" type="sibTrans" cxnId="{829B56B8-90D9-461A-8C5A-5FD7E3D8E7C2}">
      <dgm:prSet/>
      <dgm:spPr/>
      <dgm:t>
        <a:bodyPr/>
        <a:lstStyle/>
        <a:p>
          <a:endParaRPr lang="en-ZA"/>
        </a:p>
      </dgm:t>
    </dgm:pt>
    <dgm:pt modelId="{321E6798-F9C7-4ADC-AE6C-A8C45990479E}">
      <dgm:prSet custT="1"/>
      <dgm:spPr/>
      <dgm:t>
        <a:bodyPr/>
        <a:lstStyle/>
        <a:p>
          <a:pPr rtl="0">
            <a:spcAft>
              <a:spcPts val="1800"/>
            </a:spcAft>
          </a:pPr>
          <a:r>
            <a:rPr lang="en-ZA" sz="2400" dirty="0" smtClean="0"/>
            <a:t>Strengthening governance and the stewardship of resources</a:t>
          </a:r>
          <a:endParaRPr lang="en-ZA" sz="2400" dirty="0"/>
        </a:p>
      </dgm:t>
    </dgm:pt>
    <dgm:pt modelId="{D672C381-C567-4155-8B2C-85F5049230E8}" type="parTrans" cxnId="{448D40EF-37DA-418F-8FFB-9E1A2499B3A1}">
      <dgm:prSet/>
      <dgm:spPr/>
      <dgm:t>
        <a:bodyPr/>
        <a:lstStyle/>
        <a:p>
          <a:endParaRPr lang="en-ZA"/>
        </a:p>
      </dgm:t>
    </dgm:pt>
    <dgm:pt modelId="{B5124F2E-6E99-4CC3-A567-5104C58932B8}" type="sibTrans" cxnId="{448D40EF-37DA-418F-8FFB-9E1A2499B3A1}">
      <dgm:prSet/>
      <dgm:spPr/>
      <dgm:t>
        <a:bodyPr/>
        <a:lstStyle/>
        <a:p>
          <a:endParaRPr lang="en-ZA"/>
        </a:p>
      </dgm:t>
    </dgm:pt>
    <dgm:pt modelId="{9DB14DE0-6A3B-4E38-9F80-B79E67123501}">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Structured in four parts</a:t>
          </a:r>
          <a:endParaRPr lang="en-ZA" dirty="0"/>
        </a:p>
      </dgm:t>
    </dgm:pt>
    <dgm:pt modelId="{F1C4D6FA-952A-424F-8DAB-A6528D564E9A}" type="parTrans" cxnId="{B40ADC3D-05AA-45BB-922A-BE001E034017}">
      <dgm:prSet/>
      <dgm:spPr/>
      <dgm:t>
        <a:bodyPr/>
        <a:lstStyle/>
        <a:p>
          <a:endParaRPr lang="en-ZA"/>
        </a:p>
      </dgm:t>
    </dgm:pt>
    <dgm:pt modelId="{655F2EE2-D470-4D59-91E7-2529E1D8CF30}" type="sibTrans" cxnId="{B40ADC3D-05AA-45BB-922A-BE001E034017}">
      <dgm:prSet/>
      <dgm:spPr/>
      <dgm:t>
        <a:bodyPr/>
        <a:lstStyle/>
        <a:p>
          <a:endParaRPr lang="en-ZA"/>
        </a:p>
      </dgm:t>
    </dgm:pt>
    <dgm:pt modelId="{79BB2080-E477-496D-B981-978717348E61}">
      <dgm:prSet custT="1"/>
      <dgm:spPr/>
      <dgm:t>
        <a:bodyPr/>
        <a:lstStyle/>
        <a:p>
          <a:pPr rtl="0"/>
          <a:r>
            <a:rPr lang="en-ZA" sz="2000" dirty="0" smtClean="0"/>
            <a:t>Social and economic context for local governance</a:t>
          </a:r>
          <a:endParaRPr lang="en-ZA" sz="2000" dirty="0"/>
        </a:p>
      </dgm:t>
    </dgm:pt>
    <dgm:pt modelId="{CC8334B1-5447-4CB9-84D6-14E440BC88A6}" type="parTrans" cxnId="{CAE541F6-6044-4EF5-8ABA-F6F3C0A6B757}">
      <dgm:prSet/>
      <dgm:spPr/>
      <dgm:t>
        <a:bodyPr/>
        <a:lstStyle/>
        <a:p>
          <a:endParaRPr lang="en-ZA"/>
        </a:p>
      </dgm:t>
    </dgm:pt>
    <dgm:pt modelId="{B2FA423B-C362-4D1A-A686-F89DF7E745B2}" type="sibTrans" cxnId="{CAE541F6-6044-4EF5-8ABA-F6F3C0A6B757}">
      <dgm:prSet/>
      <dgm:spPr/>
      <dgm:t>
        <a:bodyPr/>
        <a:lstStyle/>
        <a:p>
          <a:endParaRPr lang="en-ZA"/>
        </a:p>
      </dgm:t>
    </dgm:pt>
    <dgm:pt modelId="{D4CC0577-021A-48EE-9239-E3F66E6C91B5}">
      <dgm:prSet custT="1"/>
      <dgm:spPr/>
      <dgm:t>
        <a:bodyPr/>
        <a:lstStyle/>
        <a:p>
          <a:pPr rtl="0"/>
          <a:r>
            <a:rPr lang="en-ZA" sz="2000" dirty="0" smtClean="0"/>
            <a:t>Financing and management issues: trends, MFMA implementation, leveraging private finance and municipal personnel management</a:t>
          </a:r>
          <a:endParaRPr lang="en-ZA" sz="2000" dirty="0"/>
        </a:p>
      </dgm:t>
    </dgm:pt>
    <dgm:pt modelId="{A92DA1D1-3E69-4AC2-ACE0-39A57F308BBB}" type="parTrans" cxnId="{3AC1A64E-7F03-4C42-8F9F-B04CA536848E}">
      <dgm:prSet/>
      <dgm:spPr/>
      <dgm:t>
        <a:bodyPr/>
        <a:lstStyle/>
        <a:p>
          <a:endParaRPr lang="en-ZA"/>
        </a:p>
      </dgm:t>
    </dgm:pt>
    <dgm:pt modelId="{44F45E99-3459-4C55-8E5F-841901519014}" type="sibTrans" cxnId="{3AC1A64E-7F03-4C42-8F9F-B04CA536848E}">
      <dgm:prSet/>
      <dgm:spPr/>
      <dgm:t>
        <a:bodyPr/>
        <a:lstStyle/>
        <a:p>
          <a:endParaRPr lang="en-ZA"/>
        </a:p>
      </dgm:t>
    </dgm:pt>
    <dgm:pt modelId="{1DDFEE4D-E18E-49A5-9F86-103201372DAC}">
      <dgm:prSet custT="1"/>
      <dgm:spPr/>
      <dgm:t>
        <a:bodyPr/>
        <a:lstStyle/>
        <a:p>
          <a:pPr rtl="0"/>
          <a:r>
            <a:rPr lang="en-ZA" sz="2000" dirty="0" smtClean="0"/>
            <a:t>Service delivery: water and sanitation, electricity, roads and solid waste services</a:t>
          </a:r>
          <a:endParaRPr lang="en-ZA" sz="2000" dirty="0"/>
        </a:p>
      </dgm:t>
    </dgm:pt>
    <dgm:pt modelId="{5AE0987B-6323-4FFA-9C3E-7C287617EBEE}" type="parTrans" cxnId="{3FD65B22-9548-461F-BE07-6C4C11B3FDAF}">
      <dgm:prSet/>
      <dgm:spPr/>
      <dgm:t>
        <a:bodyPr/>
        <a:lstStyle/>
        <a:p>
          <a:endParaRPr lang="en-ZA"/>
        </a:p>
      </dgm:t>
    </dgm:pt>
    <dgm:pt modelId="{01D5D7D3-DF72-477C-84FF-4D37549DAF34}" type="sibTrans" cxnId="{3FD65B22-9548-461F-BE07-6C4C11B3FDAF}">
      <dgm:prSet/>
      <dgm:spPr/>
      <dgm:t>
        <a:bodyPr/>
        <a:lstStyle/>
        <a:p>
          <a:endParaRPr lang="en-ZA"/>
        </a:p>
      </dgm:t>
    </dgm:pt>
    <dgm:pt modelId="{0BED9CF7-EB23-4655-8C52-2DD8CE6A8674}">
      <dgm:prSet custT="1"/>
      <dgm:spPr/>
      <dgm:t>
        <a:bodyPr/>
        <a:lstStyle/>
        <a:p>
          <a:pPr rtl="0">
            <a:spcAft>
              <a:spcPts val="1800"/>
            </a:spcAft>
          </a:pPr>
          <a:r>
            <a:rPr lang="en-ZA" sz="2400" dirty="0" smtClean="0"/>
            <a:t>Supporting economic growth</a:t>
          </a:r>
          <a:endParaRPr lang="en-ZA" sz="2400" dirty="0"/>
        </a:p>
      </dgm:t>
    </dgm:pt>
    <dgm:pt modelId="{FE7039C7-2BD5-4026-A021-2F8647C42E1A}" type="parTrans" cxnId="{83E81872-DED8-48FD-9EE1-45229B2CE0D1}">
      <dgm:prSet/>
      <dgm:spPr/>
      <dgm:t>
        <a:bodyPr/>
        <a:lstStyle/>
        <a:p>
          <a:endParaRPr lang="en-GB"/>
        </a:p>
      </dgm:t>
    </dgm:pt>
    <dgm:pt modelId="{B8602BE1-15EF-4969-86CB-179B72818CA6}" type="sibTrans" cxnId="{83E81872-DED8-48FD-9EE1-45229B2CE0D1}">
      <dgm:prSet/>
      <dgm:spPr/>
      <dgm:t>
        <a:bodyPr/>
        <a:lstStyle/>
        <a:p>
          <a:endParaRPr lang="en-GB"/>
        </a:p>
      </dgm:t>
    </dgm:pt>
    <dgm:pt modelId="{8FC2931C-37F2-4CBF-BD61-33C1EA7B2D75}">
      <dgm:prSet custT="1"/>
      <dgm:spPr/>
      <dgm:t>
        <a:bodyPr/>
        <a:lstStyle/>
        <a:p>
          <a:pPr rtl="0"/>
          <a:r>
            <a:rPr lang="en-ZA" sz="2000" dirty="0" smtClean="0"/>
            <a:t>Service delivery contexts: delivering services in rural areas, and managing cities </a:t>
          </a:r>
          <a:endParaRPr lang="en-ZA" sz="2000" dirty="0"/>
        </a:p>
      </dgm:t>
    </dgm:pt>
    <dgm:pt modelId="{E297CA1C-644D-423F-9253-DBD1DD21066B}" type="parTrans" cxnId="{AE5C94F7-F2D6-47E0-9C5B-6F7452BCFA58}">
      <dgm:prSet/>
      <dgm:spPr/>
      <dgm:t>
        <a:bodyPr/>
        <a:lstStyle/>
        <a:p>
          <a:endParaRPr lang="en-GB"/>
        </a:p>
      </dgm:t>
    </dgm:pt>
    <dgm:pt modelId="{36E2AF3D-5054-46A5-B8A6-D5C6C650B76C}" type="sibTrans" cxnId="{AE5C94F7-F2D6-47E0-9C5B-6F7452BCFA58}">
      <dgm:prSet/>
      <dgm:spPr/>
      <dgm:t>
        <a:bodyPr/>
        <a:lstStyle/>
        <a:p>
          <a:endParaRPr lang="en-GB"/>
        </a:p>
      </dgm:t>
    </dgm:pt>
    <dgm:pt modelId="{2F6CC20D-EEDA-4C65-BFD5-93935AFF389F}" type="pres">
      <dgm:prSet presAssocID="{EAB75427-FB77-4032-B6E1-2B80099088D8}" presName="Name0" presStyleCnt="0">
        <dgm:presLayoutVars>
          <dgm:dir/>
          <dgm:animLvl val="lvl"/>
          <dgm:resizeHandles val="exact"/>
        </dgm:presLayoutVars>
      </dgm:prSet>
      <dgm:spPr/>
      <dgm:t>
        <a:bodyPr/>
        <a:lstStyle/>
        <a:p>
          <a:endParaRPr lang="en-ZA"/>
        </a:p>
      </dgm:t>
    </dgm:pt>
    <dgm:pt modelId="{1C75FD43-C222-44C9-9886-679F11C75E65}" type="pres">
      <dgm:prSet presAssocID="{87EB699B-6EBF-4331-BE9F-702F50599CD4}" presName="linNode" presStyleCnt="0"/>
      <dgm:spPr/>
      <dgm:t>
        <a:bodyPr/>
        <a:lstStyle/>
        <a:p>
          <a:endParaRPr lang="en-GB"/>
        </a:p>
      </dgm:t>
    </dgm:pt>
    <dgm:pt modelId="{8F4AB5F3-DEF8-4D1D-AE3F-ACC591B65F89}" type="pres">
      <dgm:prSet presAssocID="{87EB699B-6EBF-4331-BE9F-702F50599CD4}" presName="parentText" presStyleLbl="node1" presStyleIdx="0" presStyleCnt="2" custScaleX="63329" custLinFactNeighborX="-4341">
        <dgm:presLayoutVars>
          <dgm:chMax val="1"/>
          <dgm:bulletEnabled val="1"/>
        </dgm:presLayoutVars>
      </dgm:prSet>
      <dgm:spPr/>
      <dgm:t>
        <a:bodyPr/>
        <a:lstStyle/>
        <a:p>
          <a:endParaRPr lang="en-ZA"/>
        </a:p>
      </dgm:t>
    </dgm:pt>
    <dgm:pt modelId="{2F49B049-DDCE-4D33-B480-E8263673E14C}" type="pres">
      <dgm:prSet presAssocID="{87EB699B-6EBF-4331-BE9F-702F50599CD4}" presName="descendantText" presStyleLbl="alignAccFollowNode1" presStyleIdx="0" presStyleCnt="2" custScaleX="126571" custScaleY="125236" custLinFactNeighborX="3044" custLinFactNeighborY="-55">
        <dgm:presLayoutVars>
          <dgm:bulletEnabled val="1"/>
        </dgm:presLayoutVars>
      </dgm:prSet>
      <dgm:spPr/>
      <dgm:t>
        <a:bodyPr/>
        <a:lstStyle/>
        <a:p>
          <a:endParaRPr lang="en-ZA"/>
        </a:p>
      </dgm:t>
    </dgm:pt>
    <dgm:pt modelId="{0B440809-F0B0-4FC6-A4A3-AC723F2D6FF0}" type="pres">
      <dgm:prSet presAssocID="{E70C6593-301F-44C7-9FDF-348378D25CFA}" presName="sp" presStyleCnt="0"/>
      <dgm:spPr/>
      <dgm:t>
        <a:bodyPr/>
        <a:lstStyle/>
        <a:p>
          <a:endParaRPr lang="en-GB"/>
        </a:p>
      </dgm:t>
    </dgm:pt>
    <dgm:pt modelId="{E3A3DEC6-0CDC-4979-A644-08D6D9FBBF45}" type="pres">
      <dgm:prSet presAssocID="{9DB14DE0-6A3B-4E38-9F80-B79E67123501}" presName="linNode" presStyleCnt="0"/>
      <dgm:spPr/>
      <dgm:t>
        <a:bodyPr/>
        <a:lstStyle/>
        <a:p>
          <a:endParaRPr lang="en-GB"/>
        </a:p>
      </dgm:t>
    </dgm:pt>
    <dgm:pt modelId="{27325A90-9EA2-4E72-9650-0FBF2ABC5C2C}" type="pres">
      <dgm:prSet presAssocID="{9DB14DE0-6A3B-4E38-9F80-B79E67123501}" presName="parentText" presStyleLbl="node1" presStyleIdx="1" presStyleCnt="2" custScaleX="61226" custLinFactNeighborX="-4344">
        <dgm:presLayoutVars>
          <dgm:chMax val="1"/>
          <dgm:bulletEnabled val="1"/>
        </dgm:presLayoutVars>
      </dgm:prSet>
      <dgm:spPr/>
      <dgm:t>
        <a:bodyPr/>
        <a:lstStyle/>
        <a:p>
          <a:endParaRPr lang="en-ZA"/>
        </a:p>
      </dgm:t>
    </dgm:pt>
    <dgm:pt modelId="{19D0F0F3-F625-4AB3-8AE7-880FB8FFA230}" type="pres">
      <dgm:prSet presAssocID="{9DB14DE0-6A3B-4E38-9F80-B79E67123501}" presName="descendantText" presStyleLbl="alignAccFollowNode1" presStyleIdx="1" presStyleCnt="2" custScaleX="120955" custScaleY="129896">
        <dgm:presLayoutVars>
          <dgm:bulletEnabled val="1"/>
        </dgm:presLayoutVars>
      </dgm:prSet>
      <dgm:spPr/>
      <dgm:t>
        <a:bodyPr/>
        <a:lstStyle/>
        <a:p>
          <a:endParaRPr lang="en-ZA"/>
        </a:p>
      </dgm:t>
    </dgm:pt>
  </dgm:ptLst>
  <dgm:cxnLst>
    <dgm:cxn modelId="{939ADA26-0819-470C-863E-B7978F2BC61A}" type="presOf" srcId="{745AD350-780C-4FD4-97AC-1AC387B5DFBC}" destId="{2F49B049-DDCE-4D33-B480-E8263673E14C}" srcOrd="0" destOrd="1" presId="urn:microsoft.com/office/officeart/2005/8/layout/vList5"/>
    <dgm:cxn modelId="{F6246CF6-B93B-4141-B346-D97A6C28E1F0}" type="presOf" srcId="{79BB2080-E477-496D-B981-978717348E61}" destId="{19D0F0F3-F625-4AB3-8AE7-880FB8FFA230}" srcOrd="0" destOrd="0" presId="urn:microsoft.com/office/officeart/2005/8/layout/vList5"/>
    <dgm:cxn modelId="{649B6D66-0892-481E-80D7-A179EC3093ED}" type="presOf" srcId="{0BED9CF7-EB23-4655-8C52-2DD8CE6A8674}" destId="{2F49B049-DDCE-4D33-B480-E8263673E14C}" srcOrd="0" destOrd="0" presId="urn:microsoft.com/office/officeart/2005/8/layout/vList5"/>
    <dgm:cxn modelId="{CD02C83F-4E1B-4BB8-9720-D671C6CAE464}" type="presOf" srcId="{87EB699B-6EBF-4331-BE9F-702F50599CD4}" destId="{8F4AB5F3-DEF8-4D1D-AE3F-ACC591B65F89}" srcOrd="0" destOrd="0" presId="urn:microsoft.com/office/officeart/2005/8/layout/vList5"/>
    <dgm:cxn modelId="{12008C02-9DC6-4B19-9587-05396A26BF47}" type="presOf" srcId="{1DDFEE4D-E18E-49A5-9F86-103201372DAC}" destId="{19D0F0F3-F625-4AB3-8AE7-880FB8FFA230}" srcOrd="0" destOrd="2" presId="urn:microsoft.com/office/officeart/2005/8/layout/vList5"/>
    <dgm:cxn modelId="{CAE541F6-6044-4EF5-8ABA-F6F3C0A6B757}" srcId="{9DB14DE0-6A3B-4E38-9F80-B79E67123501}" destId="{79BB2080-E477-496D-B981-978717348E61}" srcOrd="0" destOrd="0" parTransId="{CC8334B1-5447-4CB9-84D6-14E440BC88A6}" sibTransId="{B2FA423B-C362-4D1A-A686-F89DF7E745B2}"/>
    <dgm:cxn modelId="{829B56B8-90D9-461A-8C5A-5FD7E3D8E7C2}" srcId="{87EB699B-6EBF-4331-BE9F-702F50599CD4}" destId="{745AD350-780C-4FD4-97AC-1AC387B5DFBC}" srcOrd="1" destOrd="0" parTransId="{540EFAC9-714C-40EB-8A70-667170F5D474}" sibTransId="{5EA83173-06DA-40BD-9B18-83F5F824CB7A}"/>
    <dgm:cxn modelId="{368DC771-F022-43AC-8134-3BC51378B655}" type="presOf" srcId="{321E6798-F9C7-4ADC-AE6C-A8C45990479E}" destId="{2F49B049-DDCE-4D33-B480-E8263673E14C}" srcOrd="0" destOrd="2" presId="urn:microsoft.com/office/officeart/2005/8/layout/vList5"/>
    <dgm:cxn modelId="{9398DA55-2B4C-4018-9274-111BE3BB1293}" srcId="{EAB75427-FB77-4032-B6E1-2B80099088D8}" destId="{87EB699B-6EBF-4331-BE9F-702F50599CD4}" srcOrd="0" destOrd="0" parTransId="{37B669BC-B0E9-4B92-93CA-01AE52B1EC6C}" sibTransId="{E70C6593-301F-44C7-9FDF-348378D25CFA}"/>
    <dgm:cxn modelId="{EFF7251A-4FFF-4108-BAEB-C17AB9277AE2}" type="presOf" srcId="{EAB75427-FB77-4032-B6E1-2B80099088D8}" destId="{2F6CC20D-EEDA-4C65-BFD5-93935AFF389F}" srcOrd="0" destOrd="0" presId="urn:microsoft.com/office/officeart/2005/8/layout/vList5"/>
    <dgm:cxn modelId="{4554A2F9-447F-4380-B3EC-A4059883FB77}" type="presOf" srcId="{D4CC0577-021A-48EE-9239-E3F66E6C91B5}" destId="{19D0F0F3-F625-4AB3-8AE7-880FB8FFA230}" srcOrd="0" destOrd="1" presId="urn:microsoft.com/office/officeart/2005/8/layout/vList5"/>
    <dgm:cxn modelId="{AE5C94F7-F2D6-47E0-9C5B-6F7452BCFA58}" srcId="{9DB14DE0-6A3B-4E38-9F80-B79E67123501}" destId="{8FC2931C-37F2-4CBF-BD61-33C1EA7B2D75}" srcOrd="3" destOrd="0" parTransId="{E297CA1C-644D-423F-9253-DBD1DD21066B}" sibTransId="{36E2AF3D-5054-46A5-B8A6-D5C6C650B76C}"/>
    <dgm:cxn modelId="{F45397A5-AEF6-4A19-A7D5-68E1001BDEBC}" type="presOf" srcId="{9DB14DE0-6A3B-4E38-9F80-B79E67123501}" destId="{27325A90-9EA2-4E72-9650-0FBF2ABC5C2C}" srcOrd="0" destOrd="0" presId="urn:microsoft.com/office/officeart/2005/8/layout/vList5"/>
    <dgm:cxn modelId="{3FD65B22-9548-461F-BE07-6C4C11B3FDAF}" srcId="{9DB14DE0-6A3B-4E38-9F80-B79E67123501}" destId="{1DDFEE4D-E18E-49A5-9F86-103201372DAC}" srcOrd="2" destOrd="0" parTransId="{5AE0987B-6323-4FFA-9C3E-7C287617EBEE}" sibTransId="{01D5D7D3-DF72-477C-84FF-4D37549DAF34}"/>
    <dgm:cxn modelId="{83E81872-DED8-48FD-9EE1-45229B2CE0D1}" srcId="{87EB699B-6EBF-4331-BE9F-702F50599CD4}" destId="{0BED9CF7-EB23-4655-8C52-2DD8CE6A8674}" srcOrd="0" destOrd="0" parTransId="{FE7039C7-2BD5-4026-A021-2F8647C42E1A}" sibTransId="{B8602BE1-15EF-4969-86CB-179B72818CA6}"/>
    <dgm:cxn modelId="{3AC1A64E-7F03-4C42-8F9F-B04CA536848E}" srcId="{9DB14DE0-6A3B-4E38-9F80-B79E67123501}" destId="{D4CC0577-021A-48EE-9239-E3F66E6C91B5}" srcOrd="1" destOrd="0" parTransId="{A92DA1D1-3E69-4AC2-ACE0-39A57F308BBB}" sibTransId="{44F45E99-3459-4C55-8E5F-841901519014}"/>
    <dgm:cxn modelId="{B40ADC3D-05AA-45BB-922A-BE001E034017}" srcId="{EAB75427-FB77-4032-B6E1-2B80099088D8}" destId="{9DB14DE0-6A3B-4E38-9F80-B79E67123501}" srcOrd="1" destOrd="0" parTransId="{F1C4D6FA-952A-424F-8DAB-A6528D564E9A}" sibTransId="{655F2EE2-D470-4D59-91E7-2529E1D8CF30}"/>
    <dgm:cxn modelId="{063E44C0-B665-4CED-B613-3DD4AD349EE5}" type="presOf" srcId="{8FC2931C-37F2-4CBF-BD61-33C1EA7B2D75}" destId="{19D0F0F3-F625-4AB3-8AE7-880FB8FFA230}" srcOrd="0" destOrd="3" presId="urn:microsoft.com/office/officeart/2005/8/layout/vList5"/>
    <dgm:cxn modelId="{448D40EF-37DA-418F-8FFB-9E1A2499B3A1}" srcId="{87EB699B-6EBF-4331-BE9F-702F50599CD4}" destId="{321E6798-F9C7-4ADC-AE6C-A8C45990479E}" srcOrd="2" destOrd="0" parTransId="{D672C381-C567-4155-8B2C-85F5049230E8}" sibTransId="{B5124F2E-6E99-4CC3-A567-5104C58932B8}"/>
    <dgm:cxn modelId="{FE963D92-A96D-443C-A8F9-9EC64550D705}" type="presParOf" srcId="{2F6CC20D-EEDA-4C65-BFD5-93935AFF389F}" destId="{1C75FD43-C222-44C9-9886-679F11C75E65}" srcOrd="0" destOrd="0" presId="urn:microsoft.com/office/officeart/2005/8/layout/vList5"/>
    <dgm:cxn modelId="{D54667DC-7618-4AE8-82D8-FC89DF618CE6}" type="presParOf" srcId="{1C75FD43-C222-44C9-9886-679F11C75E65}" destId="{8F4AB5F3-DEF8-4D1D-AE3F-ACC591B65F89}" srcOrd="0" destOrd="0" presId="urn:microsoft.com/office/officeart/2005/8/layout/vList5"/>
    <dgm:cxn modelId="{7D3FC8C5-5842-4476-8620-43FE43186BB8}" type="presParOf" srcId="{1C75FD43-C222-44C9-9886-679F11C75E65}" destId="{2F49B049-DDCE-4D33-B480-E8263673E14C}" srcOrd="1" destOrd="0" presId="urn:microsoft.com/office/officeart/2005/8/layout/vList5"/>
    <dgm:cxn modelId="{AF073865-44EF-41AD-A2A7-3D883ABE9A09}" type="presParOf" srcId="{2F6CC20D-EEDA-4C65-BFD5-93935AFF389F}" destId="{0B440809-F0B0-4FC6-A4A3-AC723F2D6FF0}" srcOrd="1" destOrd="0" presId="urn:microsoft.com/office/officeart/2005/8/layout/vList5"/>
    <dgm:cxn modelId="{41661AE8-F756-43F3-9AC2-590CEE8EA6C1}" type="presParOf" srcId="{2F6CC20D-EEDA-4C65-BFD5-93935AFF389F}" destId="{E3A3DEC6-0CDC-4979-A644-08D6D9FBBF45}" srcOrd="2" destOrd="0" presId="urn:microsoft.com/office/officeart/2005/8/layout/vList5"/>
    <dgm:cxn modelId="{3B5B9F82-1DB1-46EF-8FE3-42FC6B9742E2}" type="presParOf" srcId="{E3A3DEC6-0CDC-4979-A644-08D6D9FBBF45}" destId="{27325A90-9EA2-4E72-9650-0FBF2ABC5C2C}" srcOrd="0" destOrd="0" presId="urn:microsoft.com/office/officeart/2005/8/layout/vList5"/>
    <dgm:cxn modelId="{E001C795-E904-49DD-BAAB-E26289245D3F}" type="presParOf" srcId="{E3A3DEC6-0CDC-4979-A644-08D6D9FBBF45}" destId="{19D0F0F3-F625-4AB3-8AE7-880FB8FFA230}"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245E497-CDCB-4755-9FDB-5B4B528D157A}"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ZA"/>
        </a:p>
      </dgm:t>
    </dgm:pt>
    <dgm:pt modelId="{12215864-05EF-4CE7-9FFE-A7BE134C3C2F}">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Quality of governance is critical to performance</a:t>
          </a:r>
          <a:endParaRPr lang="en-ZA" dirty="0"/>
        </a:p>
      </dgm:t>
    </dgm:pt>
    <dgm:pt modelId="{F61EF9EE-4E40-4C8F-AA00-B51683EB7358}" type="parTrans" cxnId="{18E2BFCD-1332-4550-8B4D-786856965145}">
      <dgm:prSet/>
      <dgm:spPr/>
      <dgm:t>
        <a:bodyPr/>
        <a:lstStyle/>
        <a:p>
          <a:endParaRPr lang="en-ZA"/>
        </a:p>
      </dgm:t>
    </dgm:pt>
    <dgm:pt modelId="{C0E14474-163D-4919-9111-852D8B3279C6}" type="sibTrans" cxnId="{18E2BFCD-1332-4550-8B4D-786856965145}">
      <dgm:prSet/>
      <dgm:spPr/>
      <dgm:t>
        <a:bodyPr/>
        <a:lstStyle/>
        <a:p>
          <a:endParaRPr lang="en-ZA"/>
        </a:p>
      </dgm:t>
    </dgm:pt>
    <dgm:pt modelId="{B4338949-401D-4DA5-BDA6-3DE24D7D0912}">
      <dgm:prSet>
        <dgm:style>
          <a:lnRef idx="0">
            <a:schemeClr val="accent2"/>
          </a:lnRef>
          <a:fillRef idx="3">
            <a:schemeClr val="accent2"/>
          </a:fillRef>
          <a:effectRef idx="3">
            <a:schemeClr val="accent2"/>
          </a:effectRef>
          <a:fontRef idx="minor">
            <a:schemeClr val="lt1"/>
          </a:fontRef>
        </dgm:style>
      </dgm:prSet>
      <dgm:spPr/>
      <dgm:t>
        <a:bodyPr/>
        <a:lstStyle/>
        <a:p>
          <a:pPr rtl="0"/>
          <a:r>
            <a:rPr lang="en-ZA" dirty="0" smtClean="0"/>
            <a:t>Maintenance of existing assets needs urgent attention</a:t>
          </a:r>
          <a:endParaRPr lang="en-ZA" dirty="0"/>
        </a:p>
      </dgm:t>
    </dgm:pt>
    <dgm:pt modelId="{A2407DED-148E-481B-9590-4B6C0C42B4F6}" type="parTrans" cxnId="{ED923D01-AF96-452D-9311-A235F0812C6D}">
      <dgm:prSet/>
      <dgm:spPr/>
      <dgm:t>
        <a:bodyPr/>
        <a:lstStyle/>
        <a:p>
          <a:endParaRPr lang="en-ZA"/>
        </a:p>
      </dgm:t>
    </dgm:pt>
    <dgm:pt modelId="{91F0076B-15A7-4B27-8237-5BD4D1E81D09}" type="sibTrans" cxnId="{ED923D01-AF96-452D-9311-A235F0812C6D}">
      <dgm:prSet/>
      <dgm:spPr/>
      <dgm:t>
        <a:bodyPr/>
        <a:lstStyle/>
        <a:p>
          <a:endParaRPr lang="en-ZA"/>
        </a:p>
      </dgm:t>
    </dgm:pt>
    <dgm:pt modelId="{14ED7A9D-9786-4D5F-9FD5-39AAB36E033F}">
      <dgm:prSet>
        <dgm:style>
          <a:lnRef idx="0">
            <a:schemeClr val="accent2"/>
          </a:lnRef>
          <a:fillRef idx="3">
            <a:schemeClr val="accent2"/>
          </a:fillRef>
          <a:effectRef idx="3">
            <a:schemeClr val="accent2"/>
          </a:effectRef>
          <a:fontRef idx="minor">
            <a:schemeClr val="lt1"/>
          </a:fontRef>
        </dgm:style>
      </dgm:prSet>
      <dgm:spPr/>
      <dgm:t>
        <a:bodyPr/>
        <a:lstStyle/>
        <a:p>
          <a:r>
            <a:rPr lang="en-ZA" dirty="0" smtClean="0"/>
            <a:t>Reconceptualise approach to combat poverty</a:t>
          </a:r>
          <a:endParaRPr lang="en-ZA" dirty="0"/>
        </a:p>
      </dgm:t>
    </dgm:pt>
    <dgm:pt modelId="{98D90EF5-3AA3-48FA-B1CF-101556845D4E}" type="parTrans" cxnId="{E67B54BE-2314-408F-97FB-F993FC6898D6}">
      <dgm:prSet/>
      <dgm:spPr/>
      <dgm:t>
        <a:bodyPr/>
        <a:lstStyle/>
        <a:p>
          <a:endParaRPr lang="en-ZA"/>
        </a:p>
      </dgm:t>
    </dgm:pt>
    <dgm:pt modelId="{F55BF119-903D-429D-BAE8-77708BCE8E94}" type="sibTrans" cxnId="{E67B54BE-2314-408F-97FB-F993FC6898D6}">
      <dgm:prSet/>
      <dgm:spPr/>
      <dgm:t>
        <a:bodyPr/>
        <a:lstStyle/>
        <a:p>
          <a:endParaRPr lang="en-ZA"/>
        </a:p>
      </dgm:t>
    </dgm:pt>
    <dgm:pt modelId="{CFF1000C-6FC0-46C3-A9BE-DFF215EFBC6E}">
      <dgm:prSet custT="1"/>
      <dgm:spPr/>
      <dgm:t>
        <a:bodyPr lIns="182880" tIns="91440" rIns="182880" bIns="91440"/>
        <a:lstStyle/>
        <a:p>
          <a:pPr marL="0" indent="0" defTabSz="844550" rtl="0">
            <a:lnSpc>
              <a:spcPct val="100000"/>
            </a:lnSpc>
            <a:spcBef>
              <a:spcPct val="0"/>
            </a:spcBef>
            <a:spcAft>
              <a:spcPts val="200"/>
            </a:spcAft>
            <a:buNone/>
          </a:pPr>
          <a:r>
            <a:rPr lang="en-ZA" sz="1200" b="1" dirty="0" smtClean="0"/>
            <a:t>  Increased grant reliance, and reduced own funding of the capital budget</a:t>
          </a:r>
          <a:endParaRPr lang="en-ZA" sz="1200" b="1" dirty="0"/>
        </a:p>
      </dgm:t>
    </dgm:pt>
    <dgm:pt modelId="{2FA4DE40-F17B-41CB-8C1E-902763BCE255}" type="parTrans" cxnId="{B5A3024D-2E7F-4604-AC63-E0E091334DA2}">
      <dgm:prSet/>
      <dgm:spPr/>
      <dgm:t>
        <a:bodyPr/>
        <a:lstStyle/>
        <a:p>
          <a:endParaRPr lang="en-ZA"/>
        </a:p>
      </dgm:t>
    </dgm:pt>
    <dgm:pt modelId="{69C8A92B-0D57-45DE-95DC-99D8BADDB52C}" type="sibTrans" cxnId="{B5A3024D-2E7F-4604-AC63-E0E091334DA2}">
      <dgm:prSet/>
      <dgm:spPr/>
      <dgm:t>
        <a:bodyPr/>
        <a:lstStyle/>
        <a:p>
          <a:endParaRPr lang="en-ZA"/>
        </a:p>
      </dgm:t>
    </dgm:pt>
    <dgm:pt modelId="{F8BDF8BD-C82D-47E3-9CDB-F71B316B055C}">
      <dgm:prSet custT="1"/>
      <dgm:spPr/>
      <dgm:t>
        <a:bodyPr lIns="182880" tIns="91440" rIns="182880" bIns="91440"/>
        <a:lstStyle/>
        <a:p>
          <a:pPr marL="0" indent="0" defTabSz="844550" rtl="0">
            <a:lnSpc>
              <a:spcPct val="100000"/>
            </a:lnSpc>
            <a:spcBef>
              <a:spcPct val="0"/>
            </a:spcBef>
            <a:spcAft>
              <a:spcPts val="200"/>
            </a:spcAft>
            <a:buNone/>
          </a:pPr>
          <a:r>
            <a:rPr lang="en-ZA" sz="1200" b="1" dirty="0" smtClean="0"/>
            <a:t>  Lack of key technical skills – qualified managers, engineers and technicians</a:t>
          </a:r>
          <a:endParaRPr lang="en-ZA" sz="1200" b="1" dirty="0"/>
        </a:p>
      </dgm:t>
    </dgm:pt>
    <dgm:pt modelId="{64A2347A-370A-4312-9E11-82E8609BFF25}" type="parTrans" cxnId="{D2D9C394-205C-458F-A046-308B38C76CE2}">
      <dgm:prSet/>
      <dgm:spPr/>
      <dgm:t>
        <a:bodyPr/>
        <a:lstStyle/>
        <a:p>
          <a:endParaRPr lang="en-GB"/>
        </a:p>
      </dgm:t>
    </dgm:pt>
    <dgm:pt modelId="{9ECB6B8C-1280-478A-BA0F-F900AAC197EE}" type="sibTrans" cxnId="{D2D9C394-205C-458F-A046-308B38C76CE2}">
      <dgm:prSet/>
      <dgm:spPr/>
      <dgm:t>
        <a:bodyPr/>
        <a:lstStyle/>
        <a:p>
          <a:endParaRPr lang="en-GB"/>
        </a:p>
      </dgm:t>
    </dgm:pt>
    <dgm:pt modelId="{F70EF913-CEFC-4E67-950D-48369DF9CFFE}">
      <dgm:prSet>
        <dgm:style>
          <a:lnRef idx="0">
            <a:schemeClr val="accent2"/>
          </a:lnRef>
          <a:fillRef idx="3">
            <a:schemeClr val="accent2"/>
          </a:fillRef>
          <a:effectRef idx="3">
            <a:schemeClr val="accent2"/>
          </a:effectRef>
          <a:fontRef idx="minor">
            <a:schemeClr val="lt1"/>
          </a:fontRef>
        </dgm:style>
      </dgm:prSet>
      <dgm:spPr/>
      <dgm:t>
        <a:bodyPr/>
        <a:lstStyle/>
        <a:p>
          <a:r>
            <a:rPr lang="en-ZA" dirty="0" smtClean="0"/>
            <a:t>Own funding of capital budgets needs to increase</a:t>
          </a:r>
          <a:endParaRPr lang="en-ZA" dirty="0"/>
        </a:p>
      </dgm:t>
    </dgm:pt>
    <dgm:pt modelId="{C7F4143E-4154-46BA-AC6B-51C9F5C73092}" type="sibTrans" cxnId="{3AA2DA46-B754-43F1-86D5-DD2D48B1FA09}">
      <dgm:prSet/>
      <dgm:spPr/>
      <dgm:t>
        <a:bodyPr/>
        <a:lstStyle/>
        <a:p>
          <a:endParaRPr lang="en-ZA"/>
        </a:p>
      </dgm:t>
    </dgm:pt>
    <dgm:pt modelId="{CEEDC62B-3860-4F9E-98C6-7BBCDA113B2F}" type="parTrans" cxnId="{3AA2DA46-B754-43F1-86D5-DD2D48B1FA09}">
      <dgm:prSet/>
      <dgm:spPr/>
      <dgm:t>
        <a:bodyPr/>
        <a:lstStyle/>
        <a:p>
          <a:endParaRPr lang="en-ZA"/>
        </a:p>
      </dgm:t>
    </dgm:pt>
    <dgm:pt modelId="{182DC5AB-71C5-4CB5-81FC-56AADC924294}">
      <dgm:prSet custT="1"/>
      <dgm:spPr/>
      <dgm:t>
        <a:bodyPr lIns="182880" tIns="91440" rIns="182880" bIns="91440"/>
        <a:lstStyle/>
        <a:p>
          <a:pPr marL="173038" indent="-173038" defTabSz="844550" rtl="0">
            <a:lnSpc>
              <a:spcPct val="100000"/>
            </a:lnSpc>
            <a:spcBef>
              <a:spcPct val="0"/>
            </a:spcBef>
            <a:spcAft>
              <a:spcPts val="200"/>
            </a:spcAft>
            <a:buNone/>
          </a:pPr>
          <a:r>
            <a:rPr lang="en-ZA" sz="1200" b="1" dirty="0" smtClean="0"/>
            <a:t>New housing developments are located on the periphery far from economic opportunities and services</a:t>
          </a:r>
          <a:endParaRPr lang="en-ZA" sz="1200" b="1" dirty="0"/>
        </a:p>
      </dgm:t>
    </dgm:pt>
    <dgm:pt modelId="{DA50A7BB-464C-48BF-A2DE-768576190C37}" type="parTrans" cxnId="{BFF85128-C2B2-429B-B58B-D21734D75BB3}">
      <dgm:prSet/>
      <dgm:spPr/>
      <dgm:t>
        <a:bodyPr/>
        <a:lstStyle/>
        <a:p>
          <a:endParaRPr lang="en-GB"/>
        </a:p>
      </dgm:t>
    </dgm:pt>
    <dgm:pt modelId="{0690F76D-4DFB-42FC-8053-C070E7CDCAEC}" type="sibTrans" cxnId="{BFF85128-C2B2-429B-B58B-D21734D75BB3}">
      <dgm:prSet/>
      <dgm:spPr/>
      <dgm:t>
        <a:bodyPr/>
        <a:lstStyle/>
        <a:p>
          <a:endParaRPr lang="en-GB"/>
        </a:p>
      </dgm:t>
    </dgm:pt>
    <dgm:pt modelId="{96C281C3-BFEC-4416-A17F-8830979DFBBC}">
      <dgm:prSet>
        <dgm:style>
          <a:lnRef idx="0">
            <a:schemeClr val="accent2"/>
          </a:lnRef>
          <a:fillRef idx="3">
            <a:schemeClr val="accent2"/>
          </a:fillRef>
          <a:effectRef idx="3">
            <a:schemeClr val="accent2"/>
          </a:effectRef>
          <a:fontRef idx="minor">
            <a:schemeClr val="lt1"/>
          </a:fontRef>
        </dgm:style>
      </dgm:prSet>
      <dgm:spPr/>
      <dgm:t>
        <a:bodyPr/>
        <a:lstStyle/>
        <a:p>
          <a:pPr defTabSz="844550">
            <a:lnSpc>
              <a:spcPct val="90000"/>
            </a:lnSpc>
            <a:spcBef>
              <a:spcPct val="0"/>
            </a:spcBef>
            <a:spcAft>
              <a:spcPct val="35000"/>
            </a:spcAft>
          </a:pPr>
          <a:r>
            <a:rPr lang="en-US" dirty="0" smtClean="0"/>
            <a:t>Municipal budgets must be funded and realistic</a:t>
          </a:r>
          <a:endParaRPr lang="en-GB" dirty="0"/>
        </a:p>
      </dgm:t>
    </dgm:pt>
    <dgm:pt modelId="{2147243E-409A-4AAD-9EC3-16DA364C866C}" type="parTrans" cxnId="{51E9FE0C-9FB5-4BB4-9BEE-E8CFB699DA77}">
      <dgm:prSet/>
      <dgm:spPr/>
      <dgm:t>
        <a:bodyPr/>
        <a:lstStyle/>
        <a:p>
          <a:endParaRPr lang="en-GB"/>
        </a:p>
      </dgm:t>
    </dgm:pt>
    <dgm:pt modelId="{64271DF1-2AF9-45F9-8756-E05FD5A587ED}" type="sibTrans" cxnId="{51E9FE0C-9FB5-4BB4-9BEE-E8CFB699DA77}">
      <dgm:prSet/>
      <dgm:spPr/>
      <dgm:t>
        <a:bodyPr/>
        <a:lstStyle/>
        <a:p>
          <a:endParaRPr lang="en-GB"/>
        </a:p>
      </dgm:t>
    </dgm:pt>
    <dgm:pt modelId="{D9C60BF5-131C-40E6-B050-CD20DBE597E6}">
      <dgm:prSet custT="1"/>
      <dgm:spPr/>
      <dgm:t>
        <a:bodyPr lIns="182880" tIns="91440" rIns="91440" bIns="91440"/>
        <a:lstStyle/>
        <a:p>
          <a:pPr rtl="0">
            <a:lnSpc>
              <a:spcPct val="100000"/>
            </a:lnSpc>
            <a:spcAft>
              <a:spcPts val="200"/>
            </a:spcAft>
          </a:pPr>
          <a:r>
            <a:rPr lang="en-ZA" sz="1200" b="1" dirty="0" smtClean="0"/>
            <a:t>Operating expenditures are too high – driven by non-priority spending</a:t>
          </a:r>
          <a:endParaRPr lang="en-GB" sz="1200" b="1" dirty="0"/>
        </a:p>
      </dgm:t>
    </dgm:pt>
    <dgm:pt modelId="{6A92D4EE-1DD2-485F-A282-BBB440D84DFA}" type="parTrans" cxnId="{47BA7ECD-AC8B-4F6D-9F83-5DC10AB4A001}">
      <dgm:prSet/>
      <dgm:spPr/>
      <dgm:t>
        <a:bodyPr/>
        <a:lstStyle/>
        <a:p>
          <a:endParaRPr lang="en-GB"/>
        </a:p>
      </dgm:t>
    </dgm:pt>
    <dgm:pt modelId="{52A5DEE4-AE24-49E6-AC4C-422BB522AA66}" type="sibTrans" cxnId="{47BA7ECD-AC8B-4F6D-9F83-5DC10AB4A001}">
      <dgm:prSet/>
      <dgm:spPr/>
      <dgm:t>
        <a:bodyPr/>
        <a:lstStyle/>
        <a:p>
          <a:endParaRPr lang="en-GB"/>
        </a:p>
      </dgm:t>
    </dgm:pt>
    <dgm:pt modelId="{81F26C5F-85AD-42A3-B130-8093D297D2B5}">
      <dgm:prSet custT="1"/>
      <dgm:spPr/>
      <dgm:t>
        <a:bodyPr lIns="182880" tIns="91440" rIns="91440" bIns="91440"/>
        <a:lstStyle/>
        <a:p>
          <a:pPr rtl="0">
            <a:lnSpc>
              <a:spcPct val="100000"/>
            </a:lnSpc>
            <a:spcAft>
              <a:spcPts val="200"/>
            </a:spcAft>
          </a:pPr>
          <a:r>
            <a:rPr lang="en-ZA" sz="1200" b="1" dirty="0" smtClean="0"/>
            <a:t>General under-pricing of municipal services – bankrupting municipalities</a:t>
          </a:r>
          <a:endParaRPr lang="en-GB" sz="1200" b="1" dirty="0"/>
        </a:p>
      </dgm:t>
    </dgm:pt>
    <dgm:pt modelId="{E0ED5640-E0B5-4DD6-9F2F-F60B686630BC}" type="parTrans" cxnId="{C8436DAF-4052-4865-AA46-A4AAEF6F4743}">
      <dgm:prSet/>
      <dgm:spPr/>
      <dgm:t>
        <a:bodyPr/>
        <a:lstStyle/>
        <a:p>
          <a:endParaRPr lang="en-GB"/>
        </a:p>
      </dgm:t>
    </dgm:pt>
    <dgm:pt modelId="{9D1E4B53-B4A8-480A-B58B-13B9FF509C85}" type="sibTrans" cxnId="{C8436DAF-4052-4865-AA46-A4AAEF6F4743}">
      <dgm:prSet/>
      <dgm:spPr/>
      <dgm:t>
        <a:bodyPr/>
        <a:lstStyle/>
        <a:p>
          <a:endParaRPr lang="en-GB"/>
        </a:p>
      </dgm:t>
    </dgm:pt>
    <dgm:pt modelId="{ABAFE26E-4BA2-4F47-AF8D-639105CD557F}">
      <dgm:prSet custT="1"/>
      <dgm:spPr/>
      <dgm:t>
        <a:bodyPr lIns="182880" tIns="91440" rIns="91440" bIns="91440"/>
        <a:lstStyle/>
        <a:p>
          <a:pPr rtl="0">
            <a:lnSpc>
              <a:spcPct val="100000"/>
            </a:lnSpc>
            <a:spcAft>
              <a:spcPts val="200"/>
            </a:spcAft>
          </a:pPr>
          <a:r>
            <a:rPr lang="en-US" sz="1200" b="1" dirty="0" smtClean="0"/>
            <a:t>Capital budgets are too ambitious</a:t>
          </a:r>
          <a:endParaRPr lang="en-GB" sz="1200" b="1" dirty="0"/>
        </a:p>
      </dgm:t>
    </dgm:pt>
    <dgm:pt modelId="{93B8C91A-E550-4B4F-8D1D-093BBADE8237}" type="parTrans" cxnId="{C570F7CA-A92F-4B7C-B9F1-BA81C659CB2F}">
      <dgm:prSet/>
      <dgm:spPr/>
      <dgm:t>
        <a:bodyPr/>
        <a:lstStyle/>
        <a:p>
          <a:endParaRPr lang="en-GB"/>
        </a:p>
      </dgm:t>
    </dgm:pt>
    <dgm:pt modelId="{A1C6B537-6E71-4E4E-95E2-DB0B66938BA2}" type="sibTrans" cxnId="{C570F7CA-A92F-4B7C-B9F1-BA81C659CB2F}">
      <dgm:prSet/>
      <dgm:spPr/>
      <dgm:t>
        <a:bodyPr/>
        <a:lstStyle/>
        <a:p>
          <a:endParaRPr lang="en-GB"/>
        </a:p>
      </dgm:t>
    </dgm:pt>
    <dgm:pt modelId="{FD2790C8-12C0-43E7-8C62-0E45F71BF17B}">
      <dgm:prSet custT="1"/>
      <dgm:spPr/>
      <dgm:t>
        <a:bodyPr lIns="182880" tIns="91440" rIns="91440" bIns="91440"/>
        <a:lstStyle/>
        <a:p>
          <a:pPr rtl="0">
            <a:lnSpc>
              <a:spcPct val="100000"/>
            </a:lnSpc>
            <a:spcAft>
              <a:spcPts val="200"/>
            </a:spcAft>
          </a:pPr>
          <a:r>
            <a:rPr lang="en-US" sz="1200" b="1" dirty="0" smtClean="0"/>
            <a:t>Depleted cash reserves – operating at the absolute margin</a:t>
          </a:r>
          <a:endParaRPr lang="en-GB" sz="1200" b="1" dirty="0"/>
        </a:p>
      </dgm:t>
    </dgm:pt>
    <dgm:pt modelId="{D51DE614-18C9-44EC-9270-675A864DD0B0}" type="parTrans" cxnId="{14B2C579-7BC8-48AF-9092-F589358AAB5E}">
      <dgm:prSet/>
      <dgm:spPr/>
      <dgm:t>
        <a:bodyPr/>
        <a:lstStyle/>
        <a:p>
          <a:endParaRPr lang="en-GB"/>
        </a:p>
      </dgm:t>
    </dgm:pt>
    <dgm:pt modelId="{7018FCBE-CF02-43E7-B1B5-838F24121A01}" type="sibTrans" cxnId="{14B2C579-7BC8-48AF-9092-F589358AAB5E}">
      <dgm:prSet/>
      <dgm:spPr/>
      <dgm:t>
        <a:bodyPr/>
        <a:lstStyle/>
        <a:p>
          <a:endParaRPr lang="en-GB"/>
        </a:p>
      </dgm:t>
    </dgm:pt>
    <dgm:pt modelId="{3433DEA1-506C-42C2-9944-C8CFDA6391A0}">
      <dgm:prSet custT="1"/>
      <dgm:spPr/>
      <dgm:t>
        <a:bodyPr lIns="182880" tIns="91440" rIns="182880" bIns="91440"/>
        <a:lstStyle/>
        <a:p>
          <a:pPr marL="0" marR="0" indent="0" defTabSz="914400" rtl="0" eaLnBrk="1" fontAlgn="auto" latinLnBrk="0" hangingPunct="1">
            <a:lnSpc>
              <a:spcPct val="100000"/>
            </a:lnSpc>
            <a:spcBef>
              <a:spcPts val="0"/>
            </a:spcBef>
            <a:spcAft>
              <a:spcPts val="200"/>
            </a:spcAft>
            <a:buClrTx/>
            <a:buSzTx/>
            <a:buFontTx/>
            <a:buNone/>
            <a:tabLst/>
            <a:defRPr/>
          </a:pPr>
          <a:r>
            <a:rPr lang="en-ZA" sz="1200" b="1" dirty="0" smtClean="0"/>
            <a:t>  Spending on repairs and maintenance inadequate to maintain assets</a:t>
          </a:r>
          <a:endParaRPr lang="en-ZA" sz="1200" b="1" dirty="0"/>
        </a:p>
      </dgm:t>
    </dgm:pt>
    <dgm:pt modelId="{4C60F89E-DE43-4EF8-BD58-06AF882C9DEF}" type="parTrans" cxnId="{1B157306-E233-48EF-8C97-EF9502F7AC97}">
      <dgm:prSet/>
      <dgm:spPr/>
      <dgm:t>
        <a:bodyPr/>
        <a:lstStyle/>
        <a:p>
          <a:endParaRPr lang="en-GB"/>
        </a:p>
      </dgm:t>
    </dgm:pt>
    <dgm:pt modelId="{35CBD94D-72B7-4C7E-AB8E-897DDF60849F}" type="sibTrans" cxnId="{1B157306-E233-48EF-8C97-EF9502F7AC97}">
      <dgm:prSet/>
      <dgm:spPr/>
      <dgm:t>
        <a:bodyPr/>
        <a:lstStyle/>
        <a:p>
          <a:endParaRPr lang="en-GB"/>
        </a:p>
      </dgm:t>
    </dgm:pt>
    <dgm:pt modelId="{802F621B-FF40-4A9B-99C1-8D0C1BB9C7F6}">
      <dgm:prSet custT="1"/>
      <dgm:spPr/>
      <dgm:t>
        <a:bodyPr lIns="182880" tIns="91440" rIns="182880" bIns="91440"/>
        <a:lstStyle/>
        <a:p>
          <a:pPr marL="0" indent="0" defTabSz="844550" rtl="0">
            <a:lnSpc>
              <a:spcPct val="100000"/>
            </a:lnSpc>
            <a:spcBef>
              <a:spcPct val="0"/>
            </a:spcBef>
            <a:spcAft>
              <a:spcPts val="200"/>
            </a:spcAft>
            <a:buNone/>
          </a:pPr>
          <a:r>
            <a:rPr lang="en-ZA" sz="1200" b="1" dirty="0" smtClean="0"/>
            <a:t>  Weak asset management systems</a:t>
          </a:r>
          <a:endParaRPr lang="en-ZA" sz="1200" b="1" dirty="0"/>
        </a:p>
      </dgm:t>
    </dgm:pt>
    <dgm:pt modelId="{CB128060-A515-4D02-BA10-B30E4AB3BAC1}" type="parTrans" cxnId="{C7964B6D-D67A-48CB-8EFF-A7C955E5160B}">
      <dgm:prSet/>
      <dgm:spPr/>
      <dgm:t>
        <a:bodyPr/>
        <a:lstStyle/>
        <a:p>
          <a:endParaRPr lang="en-GB"/>
        </a:p>
      </dgm:t>
    </dgm:pt>
    <dgm:pt modelId="{2519EC41-3B2F-4E3C-B703-A43D2D61F7C5}" type="sibTrans" cxnId="{C7964B6D-D67A-48CB-8EFF-A7C955E5160B}">
      <dgm:prSet/>
      <dgm:spPr/>
      <dgm:t>
        <a:bodyPr/>
        <a:lstStyle/>
        <a:p>
          <a:endParaRPr lang="en-GB"/>
        </a:p>
      </dgm:t>
    </dgm:pt>
    <dgm:pt modelId="{2E3584C3-45EB-491F-BB23-EE6BF36F0B3E}">
      <dgm:prSet custT="1"/>
      <dgm:spPr/>
      <dgm:t>
        <a:bodyPr lIns="182880" tIns="91440" rIns="182880" bIns="91440"/>
        <a:lstStyle/>
        <a:p>
          <a:pPr marL="0" indent="0" defTabSz="844550" rtl="0">
            <a:lnSpc>
              <a:spcPct val="100000"/>
            </a:lnSpc>
            <a:spcBef>
              <a:spcPct val="0"/>
            </a:spcBef>
            <a:spcAft>
              <a:spcPts val="200"/>
            </a:spcAft>
            <a:buNone/>
          </a:pPr>
          <a:r>
            <a:rPr lang="en-ZA" sz="1200" b="1" dirty="0" smtClean="0"/>
            <a:t>  Tariffs and operating budgets not making provision to fund capital</a:t>
          </a:r>
          <a:endParaRPr lang="en-ZA" sz="1200" b="1" dirty="0"/>
        </a:p>
      </dgm:t>
    </dgm:pt>
    <dgm:pt modelId="{305B7913-8500-4A33-8119-C488532F1F6D}" type="parTrans" cxnId="{A5D68FEB-737C-4A54-962A-E926858F6730}">
      <dgm:prSet/>
      <dgm:spPr/>
      <dgm:t>
        <a:bodyPr/>
        <a:lstStyle/>
        <a:p>
          <a:endParaRPr lang="en-GB"/>
        </a:p>
      </dgm:t>
    </dgm:pt>
    <dgm:pt modelId="{5462D582-4150-4FD6-BD46-7EDD4982A9BE}" type="sibTrans" cxnId="{A5D68FEB-737C-4A54-962A-E926858F6730}">
      <dgm:prSet/>
      <dgm:spPr/>
      <dgm:t>
        <a:bodyPr/>
        <a:lstStyle/>
        <a:p>
          <a:endParaRPr lang="en-GB"/>
        </a:p>
      </dgm:t>
    </dgm:pt>
    <dgm:pt modelId="{FC1B5D6A-5AD5-41A8-9DC8-6E72DE8F0962}">
      <dgm:prSet custT="1"/>
      <dgm:spPr/>
      <dgm:t>
        <a:bodyPr lIns="182880" tIns="91440" rIns="182880" bIns="91440"/>
        <a:lstStyle/>
        <a:p>
          <a:pPr marL="173038" indent="-173038" defTabSz="844550" rtl="0">
            <a:lnSpc>
              <a:spcPct val="100000"/>
            </a:lnSpc>
            <a:spcBef>
              <a:spcPct val="0"/>
            </a:spcBef>
            <a:spcAft>
              <a:spcPts val="200"/>
            </a:spcAft>
            <a:buNone/>
          </a:pPr>
          <a:r>
            <a:rPr lang="en-ZA" sz="1200" b="1" dirty="0" smtClean="0"/>
            <a:t>Municipalities (other than metros) not adequately leveraging private finance to fund economic infrastructure </a:t>
          </a:r>
          <a:endParaRPr lang="en-ZA" sz="1200" b="1" dirty="0"/>
        </a:p>
      </dgm:t>
    </dgm:pt>
    <dgm:pt modelId="{7198EC38-35F9-4CE8-81AA-311341106120}" type="parTrans" cxnId="{C071E631-8CC7-4ED3-B5C4-4353246AE312}">
      <dgm:prSet/>
      <dgm:spPr/>
      <dgm:t>
        <a:bodyPr/>
        <a:lstStyle/>
        <a:p>
          <a:endParaRPr lang="en-GB"/>
        </a:p>
      </dgm:t>
    </dgm:pt>
    <dgm:pt modelId="{E191C14A-19EE-46DA-9774-157D63DFC664}" type="sibTrans" cxnId="{C071E631-8CC7-4ED3-B5C4-4353246AE312}">
      <dgm:prSet/>
      <dgm:spPr/>
      <dgm:t>
        <a:bodyPr/>
        <a:lstStyle/>
        <a:p>
          <a:endParaRPr lang="en-GB"/>
        </a:p>
      </dgm:t>
    </dgm:pt>
    <dgm:pt modelId="{65B7C769-20CA-4E65-BBCF-B6467D6B824A}">
      <dgm:prSet custT="1"/>
      <dgm:spPr/>
      <dgm:t>
        <a:bodyPr lIns="182880" tIns="91440" rIns="182880" bIns="91440"/>
        <a:lstStyle/>
        <a:p>
          <a:pPr marL="173038" indent="-173038" defTabSz="844550" rtl="0">
            <a:lnSpc>
              <a:spcPct val="100000"/>
            </a:lnSpc>
            <a:spcBef>
              <a:spcPct val="0"/>
            </a:spcBef>
            <a:spcAft>
              <a:spcPts val="200"/>
            </a:spcAft>
            <a:buNone/>
          </a:pPr>
          <a:r>
            <a:rPr lang="en-ZA" sz="1200" b="1" dirty="0" smtClean="0"/>
            <a:t>Municipalities are not using labour intensive approaches to deliver services</a:t>
          </a:r>
          <a:endParaRPr lang="en-ZA" sz="1200" b="1" dirty="0"/>
        </a:p>
      </dgm:t>
    </dgm:pt>
    <dgm:pt modelId="{84C3672A-34E8-491A-98D6-223E1B055028}" type="parTrans" cxnId="{70882A5E-C1DC-4D06-AA17-3FA7C54CA8C2}">
      <dgm:prSet/>
      <dgm:spPr/>
    </dgm:pt>
    <dgm:pt modelId="{F341AE5F-2E73-4A44-91CA-1327C2B8A2EC}" type="sibTrans" cxnId="{70882A5E-C1DC-4D06-AA17-3FA7C54CA8C2}">
      <dgm:prSet/>
      <dgm:spPr/>
    </dgm:pt>
    <dgm:pt modelId="{8059C21B-FFEB-4537-97AC-2F0404383731}">
      <dgm:prSet custT="1"/>
      <dgm:spPr/>
      <dgm:t>
        <a:bodyPr lIns="182880" tIns="91440" rIns="182880" bIns="91440"/>
        <a:lstStyle/>
        <a:p>
          <a:pPr marL="173038" indent="-173038" defTabSz="844550" rtl="0">
            <a:lnSpc>
              <a:spcPct val="100000"/>
            </a:lnSpc>
            <a:spcBef>
              <a:spcPct val="0"/>
            </a:spcBef>
            <a:spcAft>
              <a:spcPts val="200"/>
            </a:spcAft>
            <a:buNone/>
          </a:pPr>
          <a:r>
            <a:rPr lang="en-ZA" sz="1200" b="1" dirty="0" smtClean="0"/>
            <a:t>Current modes of service delivery are too expensive and unsustainable,   especially for poor households in rural areas</a:t>
          </a:r>
          <a:endParaRPr lang="en-ZA" sz="1200" b="1" dirty="0"/>
        </a:p>
      </dgm:t>
    </dgm:pt>
    <dgm:pt modelId="{D36C600E-24E6-4F70-8254-861CA5C8EAE8}" type="parTrans" cxnId="{F63BC7D5-328E-42F0-92E9-0AFC95AC91BC}">
      <dgm:prSet/>
      <dgm:spPr/>
    </dgm:pt>
    <dgm:pt modelId="{94F02F15-99D3-482C-B97C-3561872C928B}" type="sibTrans" cxnId="{F63BC7D5-328E-42F0-92E9-0AFC95AC91BC}">
      <dgm:prSet/>
      <dgm:spPr/>
    </dgm:pt>
    <dgm:pt modelId="{07F28C8A-5261-4DB5-898A-99CD8F9F90E2}">
      <dgm:prSet custT="1"/>
      <dgm:spPr/>
      <dgm:t>
        <a:bodyPr lIns="182880" tIns="91440" rIns="182880" bIns="91440"/>
        <a:lstStyle/>
        <a:p>
          <a:pPr marL="0" marR="0" indent="0" defTabSz="914400" rtl="0" eaLnBrk="1" fontAlgn="auto" latinLnBrk="0" hangingPunct="1">
            <a:lnSpc>
              <a:spcPct val="100000"/>
            </a:lnSpc>
            <a:spcBef>
              <a:spcPts val="0"/>
            </a:spcBef>
            <a:spcAft>
              <a:spcPts val="200"/>
            </a:spcAft>
            <a:buClrTx/>
            <a:buSzTx/>
            <a:buFontTx/>
            <a:buNone/>
            <a:tabLst/>
            <a:defRPr/>
          </a:pPr>
          <a:r>
            <a:rPr lang="en-ZA" sz="1200" b="1" dirty="0" smtClean="0"/>
            <a:t>  Governance challenges undermines service delivery</a:t>
          </a:r>
          <a:endParaRPr lang="en-ZA" sz="1200" b="1" dirty="0"/>
        </a:p>
      </dgm:t>
    </dgm:pt>
    <dgm:pt modelId="{C0D41C33-8570-4604-8BB7-7A2E3595E0BB}" type="parTrans" cxnId="{64B9CAF6-E093-4EAD-B92C-97CADECF257F}">
      <dgm:prSet/>
      <dgm:spPr/>
    </dgm:pt>
    <dgm:pt modelId="{B3F484A2-B84B-4010-A26A-C8A43DDE1310}" type="sibTrans" cxnId="{64B9CAF6-E093-4EAD-B92C-97CADECF257F}">
      <dgm:prSet/>
      <dgm:spPr/>
    </dgm:pt>
    <dgm:pt modelId="{8AAA474D-47BE-49C2-9E52-383A7ABC6C08}">
      <dgm:prSet custT="1"/>
      <dgm:spPr/>
      <dgm:t>
        <a:bodyPr lIns="182880" tIns="91440" rIns="182880" bIns="91440"/>
        <a:lstStyle/>
        <a:p>
          <a:pPr marL="0" marR="0" indent="0" defTabSz="914400" rtl="0" eaLnBrk="1" fontAlgn="auto" latinLnBrk="0" hangingPunct="1">
            <a:lnSpc>
              <a:spcPct val="100000"/>
            </a:lnSpc>
            <a:spcBef>
              <a:spcPts val="0"/>
            </a:spcBef>
            <a:spcAft>
              <a:spcPts val="200"/>
            </a:spcAft>
            <a:buClrTx/>
            <a:buSzTx/>
            <a:buFontTx/>
            <a:buNone/>
            <a:tabLst/>
            <a:defRPr/>
          </a:pPr>
          <a:r>
            <a:rPr lang="en-ZA" sz="1200" b="1" dirty="0" smtClean="0"/>
            <a:t>  More competent senior mangers needed</a:t>
          </a:r>
          <a:endParaRPr lang="en-ZA" sz="1200" b="1" dirty="0"/>
        </a:p>
      </dgm:t>
    </dgm:pt>
    <dgm:pt modelId="{69F51306-D937-462F-B507-E46A610A4E08}" type="parTrans" cxnId="{62D59F12-BD2E-4A7E-B7AD-E24ABF9DC2ED}">
      <dgm:prSet/>
      <dgm:spPr/>
    </dgm:pt>
    <dgm:pt modelId="{2FDBF45A-3538-405C-88B5-4F80D03DF4A9}" type="sibTrans" cxnId="{62D59F12-BD2E-4A7E-B7AD-E24ABF9DC2ED}">
      <dgm:prSet/>
      <dgm:spPr/>
    </dgm:pt>
    <dgm:pt modelId="{8C138AD2-00C8-4D62-8A77-553C909BFF8C}">
      <dgm:prSet custT="1"/>
      <dgm:spPr/>
      <dgm:t>
        <a:bodyPr lIns="182880" tIns="91440" rIns="182880" bIns="91440"/>
        <a:lstStyle/>
        <a:p>
          <a:pPr marL="0" marR="0" indent="0" defTabSz="914400" rtl="0" eaLnBrk="1" fontAlgn="auto" latinLnBrk="0" hangingPunct="1">
            <a:lnSpc>
              <a:spcPct val="100000"/>
            </a:lnSpc>
            <a:spcBef>
              <a:spcPts val="0"/>
            </a:spcBef>
            <a:spcAft>
              <a:spcPts val="200"/>
            </a:spcAft>
            <a:buClrTx/>
            <a:buSzTx/>
            <a:buFontTx/>
            <a:buNone/>
            <a:tabLst/>
            <a:defRPr/>
          </a:pPr>
          <a:r>
            <a:rPr lang="en-ZA" sz="1200" b="1" dirty="0" smtClean="0"/>
            <a:t>  Instability in senior management detracts from continuity</a:t>
          </a:r>
          <a:endParaRPr lang="en-ZA" sz="1200" b="1" dirty="0"/>
        </a:p>
      </dgm:t>
    </dgm:pt>
    <dgm:pt modelId="{5FF320E0-F6F5-40EE-B06F-F2C300AD0C43}" type="parTrans" cxnId="{D007755A-7E73-4957-A0B2-154CAD6BE4A5}">
      <dgm:prSet/>
      <dgm:spPr/>
    </dgm:pt>
    <dgm:pt modelId="{95D33428-1460-442B-9E50-8ED1B97F12A1}" type="sibTrans" cxnId="{D007755A-7E73-4957-A0B2-154CAD6BE4A5}">
      <dgm:prSet/>
      <dgm:spPr/>
    </dgm:pt>
    <dgm:pt modelId="{3B554282-6580-466D-B473-5D3BD4350E51}">
      <dgm:prSet custT="1"/>
      <dgm:spPr/>
      <dgm:t>
        <a:bodyPr lIns="182880" tIns="91440" rIns="91440" bIns="91440"/>
        <a:lstStyle/>
        <a:p>
          <a:pPr rtl="0">
            <a:lnSpc>
              <a:spcPct val="100000"/>
            </a:lnSpc>
            <a:spcAft>
              <a:spcPts val="200"/>
            </a:spcAft>
          </a:pPr>
          <a:r>
            <a:rPr lang="en-US" sz="1200" b="1" dirty="0" smtClean="0"/>
            <a:t>Revenue projections  are unrealistic – not based on requirements of the MFMA</a:t>
          </a:r>
          <a:endParaRPr lang="en-GB" sz="1200" b="1" dirty="0"/>
        </a:p>
      </dgm:t>
    </dgm:pt>
    <dgm:pt modelId="{9E994E15-D610-4933-B96F-B58027E95838}" type="parTrans" cxnId="{EAB58D95-C2E7-4ED9-856E-6AE0E7AD2727}">
      <dgm:prSet/>
      <dgm:spPr/>
    </dgm:pt>
    <dgm:pt modelId="{A7DAEEB4-2724-4484-9D3C-382F6310E493}" type="sibTrans" cxnId="{EAB58D95-C2E7-4ED9-856E-6AE0E7AD2727}">
      <dgm:prSet/>
      <dgm:spPr/>
    </dgm:pt>
    <dgm:pt modelId="{03756E50-ACEE-433B-A7F6-84DD34E5DC0C}">
      <dgm:prSet custT="1"/>
      <dgm:spPr/>
      <dgm:t>
        <a:bodyPr lIns="182880" tIns="91440" rIns="182880" bIns="91440"/>
        <a:lstStyle/>
        <a:p>
          <a:pPr marL="173038" marR="0" indent="-173038" defTabSz="914400" rtl="0" eaLnBrk="1" fontAlgn="auto" latinLnBrk="0" hangingPunct="1">
            <a:lnSpc>
              <a:spcPct val="100000"/>
            </a:lnSpc>
            <a:spcBef>
              <a:spcPts val="0"/>
            </a:spcBef>
            <a:spcAft>
              <a:spcPts val="200"/>
            </a:spcAft>
            <a:buClrTx/>
            <a:buSzTx/>
            <a:buFontTx/>
            <a:buNone/>
            <a:tabLst/>
            <a:defRPr/>
          </a:pPr>
          <a:r>
            <a:rPr lang="en-ZA" sz="1200" b="1" dirty="0" smtClean="0"/>
            <a:t>Maintenance spending is reactive, and so is more costly than planned maintenance</a:t>
          </a:r>
          <a:endParaRPr lang="en-ZA" sz="1200" b="1" dirty="0"/>
        </a:p>
      </dgm:t>
    </dgm:pt>
    <dgm:pt modelId="{E918DE5D-3B2B-4BE1-9A60-EADEC64D1625}" type="parTrans" cxnId="{2E3BDEE9-6857-4857-8C29-A5CF2F02F01B}">
      <dgm:prSet/>
      <dgm:spPr/>
    </dgm:pt>
    <dgm:pt modelId="{C9BB8787-EE6C-4B47-B9B5-361D8DD8556A}" type="sibTrans" cxnId="{2E3BDEE9-6857-4857-8C29-A5CF2F02F01B}">
      <dgm:prSet/>
      <dgm:spPr/>
    </dgm:pt>
    <dgm:pt modelId="{638B14FE-FAAB-435D-8B63-AE700B9A5939}" type="pres">
      <dgm:prSet presAssocID="{A245E497-CDCB-4755-9FDB-5B4B528D157A}" presName="Name0" presStyleCnt="0">
        <dgm:presLayoutVars>
          <dgm:dir/>
          <dgm:animLvl val="lvl"/>
          <dgm:resizeHandles val="exact"/>
        </dgm:presLayoutVars>
      </dgm:prSet>
      <dgm:spPr/>
      <dgm:t>
        <a:bodyPr/>
        <a:lstStyle/>
        <a:p>
          <a:endParaRPr lang="en-GB"/>
        </a:p>
      </dgm:t>
    </dgm:pt>
    <dgm:pt modelId="{27DE32AA-59F8-4281-A64C-0DBB40AAD5C9}" type="pres">
      <dgm:prSet presAssocID="{12215864-05EF-4CE7-9FFE-A7BE134C3C2F}" presName="linNode" presStyleCnt="0"/>
      <dgm:spPr/>
    </dgm:pt>
    <dgm:pt modelId="{BADB963E-E491-4CEA-A36B-CA864C93D307}" type="pres">
      <dgm:prSet presAssocID="{12215864-05EF-4CE7-9FFE-A7BE134C3C2F}" presName="parentText" presStyleLbl="node1" presStyleIdx="0" presStyleCnt="5" custScaleX="81991" custLinFactNeighborX="-5065">
        <dgm:presLayoutVars>
          <dgm:chMax val="1"/>
          <dgm:bulletEnabled val="1"/>
        </dgm:presLayoutVars>
      </dgm:prSet>
      <dgm:spPr/>
      <dgm:t>
        <a:bodyPr/>
        <a:lstStyle/>
        <a:p>
          <a:endParaRPr lang="en-GB"/>
        </a:p>
      </dgm:t>
    </dgm:pt>
    <dgm:pt modelId="{00103145-2FBC-4612-8951-D8B287EDF66E}" type="pres">
      <dgm:prSet presAssocID="{12215864-05EF-4CE7-9FFE-A7BE134C3C2F}" presName="descendantText" presStyleLbl="alignAccFollowNode1" presStyleIdx="0" presStyleCnt="5" custScaleX="110129" custScaleY="123176" custLinFactNeighborX="1">
        <dgm:presLayoutVars>
          <dgm:bulletEnabled val="1"/>
        </dgm:presLayoutVars>
      </dgm:prSet>
      <dgm:spPr/>
      <dgm:t>
        <a:bodyPr/>
        <a:lstStyle/>
        <a:p>
          <a:endParaRPr lang="en-GB"/>
        </a:p>
      </dgm:t>
    </dgm:pt>
    <dgm:pt modelId="{D97D7A47-0046-489B-A539-E78A460A6855}" type="pres">
      <dgm:prSet presAssocID="{C0E14474-163D-4919-9111-852D8B3279C6}" presName="sp" presStyleCnt="0"/>
      <dgm:spPr/>
    </dgm:pt>
    <dgm:pt modelId="{FC9AFBF9-DA7C-4FBB-8F2C-6CC6D82CAD45}" type="pres">
      <dgm:prSet presAssocID="{96C281C3-BFEC-4416-A17F-8830979DFBBC}" presName="linNode" presStyleCnt="0"/>
      <dgm:spPr/>
    </dgm:pt>
    <dgm:pt modelId="{E83CF216-3284-4521-9566-941E606C8FCD}" type="pres">
      <dgm:prSet presAssocID="{96C281C3-BFEC-4416-A17F-8830979DFBBC}" presName="parentText" presStyleLbl="node1" presStyleIdx="1" presStyleCnt="5" custScaleX="81991" custLinFactNeighborX="-9002">
        <dgm:presLayoutVars>
          <dgm:chMax val="1"/>
          <dgm:bulletEnabled val="1"/>
        </dgm:presLayoutVars>
      </dgm:prSet>
      <dgm:spPr/>
      <dgm:t>
        <a:bodyPr/>
        <a:lstStyle/>
        <a:p>
          <a:endParaRPr lang="en-GB"/>
        </a:p>
      </dgm:t>
    </dgm:pt>
    <dgm:pt modelId="{9B497908-F486-4A73-AC51-B1364E61E151}" type="pres">
      <dgm:prSet presAssocID="{96C281C3-BFEC-4416-A17F-8830979DFBBC}" presName="descendantText" presStyleLbl="alignAccFollowNode1" presStyleIdx="1" presStyleCnt="5" custScaleX="109871" custScaleY="129381" custLinFactNeighborX="2523">
        <dgm:presLayoutVars>
          <dgm:bulletEnabled val="1"/>
        </dgm:presLayoutVars>
      </dgm:prSet>
      <dgm:spPr/>
      <dgm:t>
        <a:bodyPr/>
        <a:lstStyle/>
        <a:p>
          <a:endParaRPr lang="en-GB"/>
        </a:p>
      </dgm:t>
    </dgm:pt>
    <dgm:pt modelId="{F42B1183-945B-4095-95E6-384877C5A824}" type="pres">
      <dgm:prSet presAssocID="{64271DF1-2AF9-45F9-8756-E05FD5A587ED}" presName="sp" presStyleCnt="0"/>
      <dgm:spPr/>
    </dgm:pt>
    <dgm:pt modelId="{706BB909-7033-4EE4-A332-AEC252A22F9E}" type="pres">
      <dgm:prSet presAssocID="{B4338949-401D-4DA5-BDA6-3DE24D7D0912}" presName="linNode" presStyleCnt="0"/>
      <dgm:spPr/>
    </dgm:pt>
    <dgm:pt modelId="{4E2DC08B-DC80-4111-9397-3CAA70CC2D67}" type="pres">
      <dgm:prSet presAssocID="{B4338949-401D-4DA5-BDA6-3DE24D7D0912}" presName="parentText" presStyleLbl="node1" presStyleIdx="2" presStyleCnt="5" custScaleX="81991" custLinFactNeighborX="-5065">
        <dgm:presLayoutVars>
          <dgm:chMax val="1"/>
          <dgm:bulletEnabled val="1"/>
        </dgm:presLayoutVars>
      </dgm:prSet>
      <dgm:spPr/>
      <dgm:t>
        <a:bodyPr/>
        <a:lstStyle/>
        <a:p>
          <a:endParaRPr lang="en-GB"/>
        </a:p>
      </dgm:t>
    </dgm:pt>
    <dgm:pt modelId="{2C7FAE98-A21C-4FA3-9CAA-7355588B5FBE}" type="pres">
      <dgm:prSet presAssocID="{B4338949-401D-4DA5-BDA6-3DE24D7D0912}" presName="descendantText" presStyleLbl="alignAccFollowNode1" presStyleIdx="2" presStyleCnt="5" custScaleX="110129" custScaleY="123176" custLinFactNeighborX="1">
        <dgm:presLayoutVars>
          <dgm:bulletEnabled val="1"/>
        </dgm:presLayoutVars>
      </dgm:prSet>
      <dgm:spPr/>
      <dgm:t>
        <a:bodyPr/>
        <a:lstStyle/>
        <a:p>
          <a:endParaRPr lang="en-GB"/>
        </a:p>
      </dgm:t>
    </dgm:pt>
    <dgm:pt modelId="{23C81506-EA00-452E-8E6A-CDAA713C4F6B}" type="pres">
      <dgm:prSet presAssocID="{91F0076B-15A7-4B27-8237-5BD4D1E81D09}" presName="sp" presStyleCnt="0"/>
      <dgm:spPr/>
    </dgm:pt>
    <dgm:pt modelId="{A24C8CEE-0A93-420B-A07F-993E2C0FF883}" type="pres">
      <dgm:prSet presAssocID="{F70EF913-CEFC-4E67-950D-48369DF9CFFE}" presName="linNode" presStyleCnt="0"/>
      <dgm:spPr/>
    </dgm:pt>
    <dgm:pt modelId="{F2D3CDE2-79A9-4035-A8FC-C3B0949654A5}" type="pres">
      <dgm:prSet presAssocID="{F70EF913-CEFC-4E67-950D-48369DF9CFFE}" presName="parentText" presStyleLbl="node1" presStyleIdx="3" presStyleCnt="5" custScaleX="81991" custLinFactNeighborX="-5065">
        <dgm:presLayoutVars>
          <dgm:chMax val="1"/>
          <dgm:bulletEnabled val="1"/>
        </dgm:presLayoutVars>
      </dgm:prSet>
      <dgm:spPr/>
      <dgm:t>
        <a:bodyPr/>
        <a:lstStyle/>
        <a:p>
          <a:endParaRPr lang="en-GB"/>
        </a:p>
      </dgm:t>
    </dgm:pt>
    <dgm:pt modelId="{60C3D482-81A6-486A-A47A-5274EBE77AFA}" type="pres">
      <dgm:prSet presAssocID="{F70EF913-CEFC-4E67-950D-48369DF9CFFE}" presName="descendantText" presStyleLbl="alignAccFollowNode1" presStyleIdx="3" presStyleCnt="5" custScaleX="110129" custScaleY="123176" custLinFactNeighborX="1">
        <dgm:presLayoutVars>
          <dgm:bulletEnabled val="1"/>
        </dgm:presLayoutVars>
      </dgm:prSet>
      <dgm:spPr/>
      <dgm:t>
        <a:bodyPr/>
        <a:lstStyle/>
        <a:p>
          <a:endParaRPr lang="en-GB"/>
        </a:p>
      </dgm:t>
    </dgm:pt>
    <dgm:pt modelId="{0FAD4F31-4A85-4763-AA0E-AC57CF9344A1}" type="pres">
      <dgm:prSet presAssocID="{C7F4143E-4154-46BA-AC6B-51C9F5C73092}" presName="sp" presStyleCnt="0"/>
      <dgm:spPr/>
    </dgm:pt>
    <dgm:pt modelId="{0F0F23DB-EF42-45FE-9164-DF5670DA812D}" type="pres">
      <dgm:prSet presAssocID="{14ED7A9D-9786-4D5F-9FD5-39AAB36E033F}" presName="linNode" presStyleCnt="0"/>
      <dgm:spPr/>
    </dgm:pt>
    <dgm:pt modelId="{7470A61D-01E6-455F-BEAB-0FD075EE5832}" type="pres">
      <dgm:prSet presAssocID="{14ED7A9D-9786-4D5F-9FD5-39AAB36E033F}" presName="parentText" presStyleLbl="node1" presStyleIdx="4" presStyleCnt="5" custScaleX="81991" custLinFactNeighborX="-5065">
        <dgm:presLayoutVars>
          <dgm:chMax val="1"/>
          <dgm:bulletEnabled val="1"/>
        </dgm:presLayoutVars>
      </dgm:prSet>
      <dgm:spPr/>
      <dgm:t>
        <a:bodyPr/>
        <a:lstStyle/>
        <a:p>
          <a:endParaRPr lang="en-GB"/>
        </a:p>
      </dgm:t>
    </dgm:pt>
    <dgm:pt modelId="{D14BD299-5C68-4099-B299-929E778C72B4}" type="pres">
      <dgm:prSet presAssocID="{14ED7A9D-9786-4D5F-9FD5-39AAB36E033F}" presName="descendantText" presStyleLbl="alignAccFollowNode1" presStyleIdx="4" presStyleCnt="5" custScaleX="110129" custScaleY="123176" custLinFactNeighborX="1">
        <dgm:presLayoutVars>
          <dgm:bulletEnabled val="1"/>
        </dgm:presLayoutVars>
      </dgm:prSet>
      <dgm:spPr/>
      <dgm:t>
        <a:bodyPr/>
        <a:lstStyle/>
        <a:p>
          <a:endParaRPr lang="en-GB"/>
        </a:p>
      </dgm:t>
    </dgm:pt>
  </dgm:ptLst>
  <dgm:cxnLst>
    <dgm:cxn modelId="{F63BC7D5-328E-42F0-92E9-0AFC95AC91BC}" srcId="{14ED7A9D-9786-4D5F-9FD5-39AAB36E033F}" destId="{8059C21B-FFEB-4537-97AC-2F0404383731}" srcOrd="2" destOrd="0" parTransId="{D36C600E-24E6-4F70-8254-861CA5C8EAE8}" sibTransId="{94F02F15-99D3-482C-B97C-3561872C928B}"/>
    <dgm:cxn modelId="{51E9FE0C-9FB5-4BB4-9BEE-E8CFB699DA77}" srcId="{A245E497-CDCB-4755-9FDB-5B4B528D157A}" destId="{96C281C3-BFEC-4416-A17F-8830979DFBBC}" srcOrd="1" destOrd="0" parTransId="{2147243E-409A-4AAD-9EC3-16DA364C866C}" sibTransId="{64271DF1-2AF9-45F9-8756-E05FD5A587ED}"/>
    <dgm:cxn modelId="{A15B7EA8-5890-4070-B666-53376B8442E5}" type="presOf" srcId="{CFF1000C-6FC0-46C3-A9BE-DFF215EFBC6E}" destId="{60C3D482-81A6-486A-A47A-5274EBE77AFA}" srcOrd="0" destOrd="0" presId="urn:microsoft.com/office/officeart/2005/8/layout/vList5"/>
    <dgm:cxn modelId="{E67B54BE-2314-408F-97FB-F993FC6898D6}" srcId="{A245E497-CDCB-4755-9FDB-5B4B528D157A}" destId="{14ED7A9D-9786-4D5F-9FD5-39AAB36E033F}" srcOrd="4" destOrd="0" parTransId="{98D90EF5-3AA3-48FA-B1CF-101556845D4E}" sibTransId="{F55BF119-903D-429D-BAE8-77708BCE8E94}"/>
    <dgm:cxn modelId="{D007755A-7E73-4957-A0B2-154CAD6BE4A5}" srcId="{12215864-05EF-4CE7-9FFE-A7BE134C3C2F}" destId="{8C138AD2-00C8-4D62-8A77-553C909BFF8C}" srcOrd="2" destOrd="0" parTransId="{5FF320E0-F6F5-40EE-B06F-F2C300AD0C43}" sibTransId="{95D33428-1460-442B-9E50-8ED1B97F12A1}"/>
    <dgm:cxn modelId="{9923FD86-C600-476B-9323-F4F34027F939}" type="presOf" srcId="{12215864-05EF-4CE7-9FFE-A7BE134C3C2F}" destId="{BADB963E-E491-4CEA-A36B-CA864C93D307}" srcOrd="0" destOrd="0" presId="urn:microsoft.com/office/officeart/2005/8/layout/vList5"/>
    <dgm:cxn modelId="{EB7AC1F4-30B9-4EDE-83A4-721A4909D16A}" type="presOf" srcId="{8C138AD2-00C8-4D62-8A77-553C909BFF8C}" destId="{00103145-2FBC-4612-8951-D8B287EDF66E}" srcOrd="0" destOrd="2" presId="urn:microsoft.com/office/officeart/2005/8/layout/vList5"/>
    <dgm:cxn modelId="{ED923D01-AF96-452D-9311-A235F0812C6D}" srcId="{A245E497-CDCB-4755-9FDB-5B4B528D157A}" destId="{B4338949-401D-4DA5-BDA6-3DE24D7D0912}" srcOrd="2" destOrd="0" parTransId="{A2407DED-148E-481B-9590-4B6C0C42B4F6}" sibTransId="{91F0076B-15A7-4B27-8237-5BD4D1E81D09}"/>
    <dgm:cxn modelId="{0C44F95F-73B1-45F6-B6D3-4726C7B4C5C1}" type="presOf" srcId="{8AAA474D-47BE-49C2-9E52-383A7ABC6C08}" destId="{00103145-2FBC-4612-8951-D8B287EDF66E}" srcOrd="0" destOrd="1" presId="urn:microsoft.com/office/officeart/2005/8/layout/vList5"/>
    <dgm:cxn modelId="{7CDCDA45-3B31-4AB7-ABA8-A8B3A38C3DF6}" type="presOf" srcId="{F8BDF8BD-C82D-47E3-9CDB-F71B316B055C}" destId="{2C7FAE98-A21C-4FA3-9CAA-7355588B5FBE}" srcOrd="0" destOrd="0" presId="urn:microsoft.com/office/officeart/2005/8/layout/vList5"/>
    <dgm:cxn modelId="{4A9A5B15-7BE6-43F5-BF07-19DFF069BC7E}" type="presOf" srcId="{FD2790C8-12C0-43E7-8C62-0E45F71BF17B}" destId="{9B497908-F486-4A73-AC51-B1364E61E151}" srcOrd="0" destOrd="0" presId="urn:microsoft.com/office/officeart/2005/8/layout/vList5"/>
    <dgm:cxn modelId="{A5D68FEB-737C-4A54-962A-E926858F6730}" srcId="{F70EF913-CEFC-4E67-950D-48369DF9CFFE}" destId="{2E3584C3-45EB-491F-BB23-EE6BF36F0B3E}" srcOrd="1" destOrd="0" parTransId="{305B7913-8500-4A33-8119-C488532F1F6D}" sibTransId="{5462D582-4150-4FD6-BD46-7EDD4982A9BE}"/>
    <dgm:cxn modelId="{64B9CAF6-E093-4EAD-B92C-97CADECF257F}" srcId="{12215864-05EF-4CE7-9FFE-A7BE134C3C2F}" destId="{07F28C8A-5261-4DB5-898A-99CD8F9F90E2}" srcOrd="0" destOrd="0" parTransId="{C0D41C33-8570-4604-8BB7-7A2E3595E0BB}" sibTransId="{B3F484A2-B84B-4010-A26A-C8A43DDE1310}"/>
    <dgm:cxn modelId="{65591691-BC03-4734-B8E6-FBE42BA078BB}" type="presOf" srcId="{96C281C3-BFEC-4416-A17F-8830979DFBBC}" destId="{E83CF216-3284-4521-9566-941E606C8FCD}" srcOrd="0" destOrd="0" presId="urn:microsoft.com/office/officeart/2005/8/layout/vList5"/>
    <dgm:cxn modelId="{79C98262-E1BB-4091-BCE8-9336B14C966F}" type="presOf" srcId="{3B554282-6580-466D-B473-5D3BD4350E51}" destId="{9B497908-F486-4A73-AC51-B1364E61E151}" srcOrd="0" destOrd="2" presId="urn:microsoft.com/office/officeart/2005/8/layout/vList5"/>
    <dgm:cxn modelId="{EAB58D95-C2E7-4ED9-856E-6AE0E7AD2727}" srcId="{96C281C3-BFEC-4416-A17F-8830979DFBBC}" destId="{3B554282-6580-466D-B473-5D3BD4350E51}" srcOrd="2" destOrd="0" parTransId="{9E994E15-D610-4933-B96F-B58027E95838}" sibTransId="{A7DAEEB4-2724-4484-9D3C-382F6310E493}"/>
    <dgm:cxn modelId="{C7964B6D-D67A-48CB-8EFF-A7C955E5160B}" srcId="{F8BDF8BD-C82D-47E3-9CDB-F71B316B055C}" destId="{802F621B-FF40-4A9B-99C1-8D0C1BB9C7F6}" srcOrd="0" destOrd="0" parTransId="{CB128060-A515-4D02-BA10-B30E4AB3BAC1}" sibTransId="{2519EC41-3B2F-4E3C-B703-A43D2D61F7C5}"/>
    <dgm:cxn modelId="{70882A5E-C1DC-4D06-AA17-3FA7C54CA8C2}" srcId="{14ED7A9D-9786-4D5F-9FD5-39AAB36E033F}" destId="{65B7C769-20CA-4E65-BBCF-B6467D6B824A}" srcOrd="1" destOrd="0" parTransId="{84C3672A-34E8-491A-98D6-223E1B055028}" sibTransId="{F341AE5F-2E73-4A44-91CA-1327C2B8A2EC}"/>
    <dgm:cxn modelId="{47BA7ECD-AC8B-4F6D-9F83-5DC10AB4A001}" srcId="{96C281C3-BFEC-4416-A17F-8830979DFBBC}" destId="{D9C60BF5-131C-40E6-B050-CD20DBE597E6}" srcOrd="3" destOrd="0" parTransId="{6A92D4EE-1DD2-485F-A282-BBB440D84DFA}" sibTransId="{52A5DEE4-AE24-49E6-AC4C-422BB522AA66}"/>
    <dgm:cxn modelId="{C570F7CA-A92F-4B7C-B9F1-BA81C659CB2F}" srcId="{96C281C3-BFEC-4416-A17F-8830979DFBBC}" destId="{ABAFE26E-4BA2-4F47-AF8D-639105CD557F}" srcOrd="4" destOrd="0" parTransId="{93B8C91A-E550-4B4F-8D1D-093BBADE8237}" sibTransId="{A1C6B537-6E71-4E4E-95E2-DB0B66938BA2}"/>
    <dgm:cxn modelId="{10FE4818-E25C-4CBF-82A8-385E80E62DCA}" type="presOf" srcId="{B4338949-401D-4DA5-BDA6-3DE24D7D0912}" destId="{4E2DC08B-DC80-4111-9397-3CAA70CC2D67}" srcOrd="0" destOrd="0" presId="urn:microsoft.com/office/officeart/2005/8/layout/vList5"/>
    <dgm:cxn modelId="{D2D9C394-205C-458F-A046-308B38C76CE2}" srcId="{B4338949-401D-4DA5-BDA6-3DE24D7D0912}" destId="{F8BDF8BD-C82D-47E3-9CDB-F71B316B055C}" srcOrd="0" destOrd="0" parTransId="{64A2347A-370A-4312-9E11-82E8609BFF25}" sibTransId="{9ECB6B8C-1280-478A-BA0F-F900AAC197EE}"/>
    <dgm:cxn modelId="{0D8C2574-5A09-4755-AFFD-F6C04631FAFA}" type="presOf" srcId="{14ED7A9D-9786-4D5F-9FD5-39AAB36E033F}" destId="{7470A61D-01E6-455F-BEAB-0FD075EE5832}" srcOrd="0" destOrd="0" presId="urn:microsoft.com/office/officeart/2005/8/layout/vList5"/>
    <dgm:cxn modelId="{5B4A672F-C0C6-48E9-94FE-EC2807C8D8DB}" type="presOf" srcId="{D9C60BF5-131C-40E6-B050-CD20DBE597E6}" destId="{9B497908-F486-4A73-AC51-B1364E61E151}" srcOrd="0" destOrd="3" presId="urn:microsoft.com/office/officeart/2005/8/layout/vList5"/>
    <dgm:cxn modelId="{62D59F12-BD2E-4A7E-B7AD-E24ABF9DC2ED}" srcId="{12215864-05EF-4CE7-9FFE-A7BE134C3C2F}" destId="{8AAA474D-47BE-49C2-9E52-383A7ABC6C08}" srcOrd="1" destOrd="0" parTransId="{69F51306-D937-462F-B507-E46A610A4E08}" sibTransId="{2FDBF45A-3538-405C-88B5-4F80D03DF4A9}"/>
    <dgm:cxn modelId="{B3A9077C-1DC5-47E8-8E0C-EC243BB96036}" type="presOf" srcId="{2E3584C3-45EB-491F-BB23-EE6BF36F0B3E}" destId="{60C3D482-81A6-486A-A47A-5274EBE77AFA}" srcOrd="0" destOrd="1" presId="urn:microsoft.com/office/officeart/2005/8/layout/vList5"/>
    <dgm:cxn modelId="{126F491B-A337-4580-8E97-3E9133890D99}" type="presOf" srcId="{8059C21B-FFEB-4537-97AC-2F0404383731}" destId="{D14BD299-5C68-4099-B299-929E778C72B4}" srcOrd="0" destOrd="2" presId="urn:microsoft.com/office/officeart/2005/8/layout/vList5"/>
    <dgm:cxn modelId="{B5A3024D-2E7F-4604-AC63-E0E091334DA2}" srcId="{F70EF913-CEFC-4E67-950D-48369DF9CFFE}" destId="{CFF1000C-6FC0-46C3-A9BE-DFF215EFBC6E}" srcOrd="0" destOrd="0" parTransId="{2FA4DE40-F17B-41CB-8C1E-902763BCE255}" sibTransId="{69C8A92B-0D57-45DE-95DC-99D8BADDB52C}"/>
    <dgm:cxn modelId="{7D969B2F-0FE2-4208-AD7C-0144E54301E4}" type="presOf" srcId="{ABAFE26E-4BA2-4F47-AF8D-639105CD557F}" destId="{9B497908-F486-4A73-AC51-B1364E61E151}" srcOrd="0" destOrd="4" presId="urn:microsoft.com/office/officeart/2005/8/layout/vList5"/>
    <dgm:cxn modelId="{59B60E01-6D61-4B2A-8326-73CF89040ADC}" type="presOf" srcId="{FC1B5D6A-5AD5-41A8-9DC8-6E72DE8F0962}" destId="{60C3D482-81A6-486A-A47A-5274EBE77AFA}" srcOrd="0" destOrd="2" presId="urn:microsoft.com/office/officeart/2005/8/layout/vList5"/>
    <dgm:cxn modelId="{14B2C579-7BC8-48AF-9092-F589358AAB5E}" srcId="{96C281C3-BFEC-4416-A17F-8830979DFBBC}" destId="{FD2790C8-12C0-43E7-8C62-0E45F71BF17B}" srcOrd="0" destOrd="0" parTransId="{D51DE614-18C9-44EC-9270-675A864DD0B0}" sibTransId="{7018FCBE-CF02-43E7-B1B5-838F24121A01}"/>
    <dgm:cxn modelId="{1B157306-E233-48EF-8C97-EF9502F7AC97}" srcId="{B4338949-401D-4DA5-BDA6-3DE24D7D0912}" destId="{3433DEA1-506C-42C2-9944-C8CFDA6391A0}" srcOrd="1" destOrd="0" parTransId="{4C60F89E-DE43-4EF8-BD58-06AF882C9DEF}" sibTransId="{35CBD94D-72B7-4C7E-AB8E-897DDF60849F}"/>
    <dgm:cxn modelId="{2E3BDEE9-6857-4857-8C29-A5CF2F02F01B}" srcId="{B4338949-401D-4DA5-BDA6-3DE24D7D0912}" destId="{03756E50-ACEE-433B-A7F6-84DD34E5DC0C}" srcOrd="2" destOrd="0" parTransId="{E918DE5D-3B2B-4BE1-9A60-EADEC64D1625}" sibTransId="{C9BB8787-EE6C-4B47-B9B5-361D8DD8556A}"/>
    <dgm:cxn modelId="{8B9C483E-C8AC-4846-A5C5-FE87E04A5258}" type="presOf" srcId="{81F26C5F-85AD-42A3-B130-8093D297D2B5}" destId="{9B497908-F486-4A73-AC51-B1364E61E151}" srcOrd="0" destOrd="1" presId="urn:microsoft.com/office/officeart/2005/8/layout/vList5"/>
    <dgm:cxn modelId="{43896CC9-E14A-4131-82CE-5169AAA86420}" type="presOf" srcId="{182DC5AB-71C5-4CB5-81FC-56AADC924294}" destId="{D14BD299-5C68-4099-B299-929E778C72B4}" srcOrd="0" destOrd="0" presId="urn:microsoft.com/office/officeart/2005/8/layout/vList5"/>
    <dgm:cxn modelId="{15C5AF48-CC86-40A7-9988-F926B8DBB2AD}" type="presOf" srcId="{F70EF913-CEFC-4E67-950D-48369DF9CFFE}" destId="{F2D3CDE2-79A9-4035-A8FC-C3B0949654A5}" srcOrd="0" destOrd="0" presId="urn:microsoft.com/office/officeart/2005/8/layout/vList5"/>
    <dgm:cxn modelId="{CFE37281-4866-4A71-9D46-F6A7D83D340D}" type="presOf" srcId="{65B7C769-20CA-4E65-BBCF-B6467D6B824A}" destId="{D14BD299-5C68-4099-B299-929E778C72B4}" srcOrd="0" destOrd="1" presId="urn:microsoft.com/office/officeart/2005/8/layout/vList5"/>
    <dgm:cxn modelId="{18E2BFCD-1332-4550-8B4D-786856965145}" srcId="{A245E497-CDCB-4755-9FDB-5B4B528D157A}" destId="{12215864-05EF-4CE7-9FFE-A7BE134C3C2F}" srcOrd="0" destOrd="0" parTransId="{F61EF9EE-4E40-4C8F-AA00-B51683EB7358}" sibTransId="{C0E14474-163D-4919-9111-852D8B3279C6}"/>
    <dgm:cxn modelId="{71407A92-FCDE-49B3-ABA9-D39649A6D797}" type="presOf" srcId="{03756E50-ACEE-433B-A7F6-84DD34E5DC0C}" destId="{2C7FAE98-A21C-4FA3-9CAA-7355588B5FBE}" srcOrd="0" destOrd="3" presId="urn:microsoft.com/office/officeart/2005/8/layout/vList5"/>
    <dgm:cxn modelId="{BFF85128-C2B2-429B-B58B-D21734D75BB3}" srcId="{14ED7A9D-9786-4D5F-9FD5-39AAB36E033F}" destId="{182DC5AB-71C5-4CB5-81FC-56AADC924294}" srcOrd="0" destOrd="0" parTransId="{DA50A7BB-464C-48BF-A2DE-768576190C37}" sibTransId="{0690F76D-4DFB-42FC-8053-C070E7CDCAEC}"/>
    <dgm:cxn modelId="{C071E631-8CC7-4ED3-B5C4-4353246AE312}" srcId="{F70EF913-CEFC-4E67-950D-48369DF9CFFE}" destId="{FC1B5D6A-5AD5-41A8-9DC8-6E72DE8F0962}" srcOrd="2" destOrd="0" parTransId="{7198EC38-35F9-4CE8-81AA-311341106120}" sibTransId="{E191C14A-19EE-46DA-9774-157D63DFC664}"/>
    <dgm:cxn modelId="{3AA2DA46-B754-43F1-86D5-DD2D48B1FA09}" srcId="{A245E497-CDCB-4755-9FDB-5B4B528D157A}" destId="{F70EF913-CEFC-4E67-950D-48369DF9CFFE}" srcOrd="3" destOrd="0" parTransId="{CEEDC62B-3860-4F9E-98C6-7BBCDA113B2F}" sibTransId="{C7F4143E-4154-46BA-AC6B-51C9F5C73092}"/>
    <dgm:cxn modelId="{C8436DAF-4052-4865-AA46-A4AAEF6F4743}" srcId="{96C281C3-BFEC-4416-A17F-8830979DFBBC}" destId="{81F26C5F-85AD-42A3-B130-8093D297D2B5}" srcOrd="1" destOrd="0" parTransId="{E0ED5640-E0B5-4DD6-9F2F-F60B686630BC}" sibTransId="{9D1E4B53-B4A8-480A-B58B-13B9FF509C85}"/>
    <dgm:cxn modelId="{C0995444-9AEC-48BB-A40D-E7CF001517EA}" type="presOf" srcId="{A245E497-CDCB-4755-9FDB-5B4B528D157A}" destId="{638B14FE-FAAB-435D-8B63-AE700B9A5939}" srcOrd="0" destOrd="0" presId="urn:microsoft.com/office/officeart/2005/8/layout/vList5"/>
    <dgm:cxn modelId="{D76AD8CF-4ACC-4814-B1A6-A13E67DCACED}" type="presOf" srcId="{07F28C8A-5261-4DB5-898A-99CD8F9F90E2}" destId="{00103145-2FBC-4612-8951-D8B287EDF66E}" srcOrd="0" destOrd="0" presId="urn:microsoft.com/office/officeart/2005/8/layout/vList5"/>
    <dgm:cxn modelId="{5B335679-8F24-4ECA-9CC6-0799DD0D8AFD}" type="presOf" srcId="{3433DEA1-506C-42C2-9944-C8CFDA6391A0}" destId="{2C7FAE98-A21C-4FA3-9CAA-7355588B5FBE}" srcOrd="0" destOrd="2" presId="urn:microsoft.com/office/officeart/2005/8/layout/vList5"/>
    <dgm:cxn modelId="{E699CB90-E846-4727-9A9C-F25C142ED1A0}" type="presOf" srcId="{802F621B-FF40-4A9B-99C1-8D0C1BB9C7F6}" destId="{2C7FAE98-A21C-4FA3-9CAA-7355588B5FBE}" srcOrd="0" destOrd="1" presId="urn:microsoft.com/office/officeart/2005/8/layout/vList5"/>
    <dgm:cxn modelId="{D84E6C85-496F-4FE4-AA34-42FDDB6C8738}" type="presParOf" srcId="{638B14FE-FAAB-435D-8B63-AE700B9A5939}" destId="{27DE32AA-59F8-4281-A64C-0DBB40AAD5C9}" srcOrd="0" destOrd="0" presId="urn:microsoft.com/office/officeart/2005/8/layout/vList5"/>
    <dgm:cxn modelId="{54B3E0C6-DA4D-4321-AEBA-4191BAD85399}" type="presParOf" srcId="{27DE32AA-59F8-4281-A64C-0DBB40AAD5C9}" destId="{BADB963E-E491-4CEA-A36B-CA864C93D307}" srcOrd="0" destOrd="0" presId="urn:microsoft.com/office/officeart/2005/8/layout/vList5"/>
    <dgm:cxn modelId="{300E232D-2DCE-4D29-A565-7DD01B2A7F42}" type="presParOf" srcId="{27DE32AA-59F8-4281-A64C-0DBB40AAD5C9}" destId="{00103145-2FBC-4612-8951-D8B287EDF66E}" srcOrd="1" destOrd="0" presId="urn:microsoft.com/office/officeart/2005/8/layout/vList5"/>
    <dgm:cxn modelId="{19A0CAD7-2855-465D-9764-B66DAA40BEBA}" type="presParOf" srcId="{638B14FE-FAAB-435D-8B63-AE700B9A5939}" destId="{D97D7A47-0046-489B-A539-E78A460A6855}" srcOrd="1" destOrd="0" presId="urn:microsoft.com/office/officeart/2005/8/layout/vList5"/>
    <dgm:cxn modelId="{B0F68CA9-995A-4EA6-88AB-F0870E9106D4}" type="presParOf" srcId="{638B14FE-FAAB-435D-8B63-AE700B9A5939}" destId="{FC9AFBF9-DA7C-4FBB-8F2C-6CC6D82CAD45}" srcOrd="2" destOrd="0" presId="urn:microsoft.com/office/officeart/2005/8/layout/vList5"/>
    <dgm:cxn modelId="{CFED53F5-6D8B-40D6-9510-E925ABE02A2E}" type="presParOf" srcId="{FC9AFBF9-DA7C-4FBB-8F2C-6CC6D82CAD45}" destId="{E83CF216-3284-4521-9566-941E606C8FCD}" srcOrd="0" destOrd="0" presId="urn:microsoft.com/office/officeart/2005/8/layout/vList5"/>
    <dgm:cxn modelId="{3A1D08D7-0D77-4308-B210-5CADE2131338}" type="presParOf" srcId="{FC9AFBF9-DA7C-4FBB-8F2C-6CC6D82CAD45}" destId="{9B497908-F486-4A73-AC51-B1364E61E151}" srcOrd="1" destOrd="0" presId="urn:microsoft.com/office/officeart/2005/8/layout/vList5"/>
    <dgm:cxn modelId="{7BB3A605-6EA3-4DCE-9652-2605FF7287EB}" type="presParOf" srcId="{638B14FE-FAAB-435D-8B63-AE700B9A5939}" destId="{F42B1183-945B-4095-95E6-384877C5A824}" srcOrd="3" destOrd="0" presId="urn:microsoft.com/office/officeart/2005/8/layout/vList5"/>
    <dgm:cxn modelId="{1F9FEE7E-2EFA-40A1-AB5D-96F40A5D3CDD}" type="presParOf" srcId="{638B14FE-FAAB-435D-8B63-AE700B9A5939}" destId="{706BB909-7033-4EE4-A332-AEC252A22F9E}" srcOrd="4" destOrd="0" presId="urn:microsoft.com/office/officeart/2005/8/layout/vList5"/>
    <dgm:cxn modelId="{A53453FF-1E2D-42C6-ABB8-A6A67F163EF0}" type="presParOf" srcId="{706BB909-7033-4EE4-A332-AEC252A22F9E}" destId="{4E2DC08B-DC80-4111-9397-3CAA70CC2D67}" srcOrd="0" destOrd="0" presId="urn:microsoft.com/office/officeart/2005/8/layout/vList5"/>
    <dgm:cxn modelId="{B06FC576-9427-43CB-A142-751D78ECF22F}" type="presParOf" srcId="{706BB909-7033-4EE4-A332-AEC252A22F9E}" destId="{2C7FAE98-A21C-4FA3-9CAA-7355588B5FBE}" srcOrd="1" destOrd="0" presId="urn:microsoft.com/office/officeart/2005/8/layout/vList5"/>
    <dgm:cxn modelId="{547C4EAA-FFB7-41C4-9977-F86140D27E0E}" type="presParOf" srcId="{638B14FE-FAAB-435D-8B63-AE700B9A5939}" destId="{23C81506-EA00-452E-8E6A-CDAA713C4F6B}" srcOrd="5" destOrd="0" presId="urn:microsoft.com/office/officeart/2005/8/layout/vList5"/>
    <dgm:cxn modelId="{666F4AD4-EDF0-4164-ADC6-5B9509EB987D}" type="presParOf" srcId="{638B14FE-FAAB-435D-8B63-AE700B9A5939}" destId="{A24C8CEE-0A93-420B-A07F-993E2C0FF883}" srcOrd="6" destOrd="0" presId="urn:microsoft.com/office/officeart/2005/8/layout/vList5"/>
    <dgm:cxn modelId="{E766C442-2D95-4237-A6E7-D6BBB582C3EF}" type="presParOf" srcId="{A24C8CEE-0A93-420B-A07F-993E2C0FF883}" destId="{F2D3CDE2-79A9-4035-A8FC-C3B0949654A5}" srcOrd="0" destOrd="0" presId="urn:microsoft.com/office/officeart/2005/8/layout/vList5"/>
    <dgm:cxn modelId="{12FBA65D-FC42-4D94-8891-791CC560E4F9}" type="presParOf" srcId="{A24C8CEE-0A93-420B-A07F-993E2C0FF883}" destId="{60C3D482-81A6-486A-A47A-5274EBE77AFA}" srcOrd="1" destOrd="0" presId="urn:microsoft.com/office/officeart/2005/8/layout/vList5"/>
    <dgm:cxn modelId="{8B7A1FAD-66ED-40D3-86D8-24C2680FCCF8}" type="presParOf" srcId="{638B14FE-FAAB-435D-8B63-AE700B9A5939}" destId="{0FAD4F31-4A85-4763-AA0E-AC57CF9344A1}" srcOrd="7" destOrd="0" presId="urn:microsoft.com/office/officeart/2005/8/layout/vList5"/>
    <dgm:cxn modelId="{C699031C-E39C-4567-97B5-156AF910728D}" type="presParOf" srcId="{638B14FE-FAAB-435D-8B63-AE700B9A5939}" destId="{0F0F23DB-EF42-45FE-9164-DF5670DA812D}" srcOrd="8" destOrd="0" presId="urn:microsoft.com/office/officeart/2005/8/layout/vList5"/>
    <dgm:cxn modelId="{EC0D1236-982B-4159-B3C1-4DF95AF49C0D}" type="presParOf" srcId="{0F0F23DB-EF42-45FE-9164-DF5670DA812D}" destId="{7470A61D-01E6-455F-BEAB-0FD075EE5832}" srcOrd="0" destOrd="0" presId="urn:microsoft.com/office/officeart/2005/8/layout/vList5"/>
    <dgm:cxn modelId="{650EE8B3-157B-4983-9367-A43E9F3E2D73}" type="presParOf" srcId="{0F0F23DB-EF42-45FE-9164-DF5670DA812D}" destId="{D14BD299-5C68-4099-B299-929E778C72B4}"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B9143F-C8D7-44B6-8F76-0130FB8DD553}">
      <dsp:nvSpPr>
        <dsp:cNvPr id="0" name=""/>
        <dsp:cNvSpPr/>
      </dsp:nvSpPr>
      <dsp:spPr>
        <a:xfrm rot="5400000">
          <a:off x="5360378" y="-2173935"/>
          <a:ext cx="1298174" cy="564604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ZA" sz="2100" kern="1200" dirty="0" smtClean="0"/>
            <a:t>Allows progress over the last three years to be measured</a:t>
          </a:r>
          <a:endParaRPr lang="en-ZA" sz="2100" kern="1200" dirty="0"/>
        </a:p>
        <a:p>
          <a:pPr marL="228600" lvl="1" indent="-228600" algn="l" defTabSz="933450" rtl="0">
            <a:lnSpc>
              <a:spcPct val="90000"/>
            </a:lnSpc>
            <a:spcBef>
              <a:spcPct val="0"/>
            </a:spcBef>
            <a:spcAft>
              <a:spcPct val="15000"/>
            </a:spcAft>
            <a:buChar char="••"/>
          </a:pPr>
          <a:r>
            <a:rPr lang="en-ZA" sz="2100" kern="1200" dirty="0" smtClean="0"/>
            <a:t>Are municipalities delivering services to all?</a:t>
          </a:r>
          <a:endParaRPr lang="en-ZA" sz="2100" kern="1200" dirty="0"/>
        </a:p>
      </dsp:txBody>
      <dsp:txXfrm rot="5400000">
        <a:off x="5360378" y="-2173935"/>
        <a:ext cx="1298174" cy="5646044"/>
      </dsp:txXfrm>
    </dsp:sp>
    <dsp:sp modelId="{C7005EC3-7DFE-42B7-B8E7-0AB4F12C864D}">
      <dsp:nvSpPr>
        <dsp:cNvPr id="0" name=""/>
        <dsp:cNvSpPr/>
      </dsp:nvSpPr>
      <dsp:spPr>
        <a:xfrm>
          <a:off x="0" y="20982"/>
          <a:ext cx="3182124" cy="1258014"/>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ZA" sz="1900" i="1" kern="1200" dirty="0" smtClean="0"/>
            <a:t>Review </a:t>
          </a:r>
          <a:r>
            <a:rPr lang="en-ZA" sz="1900" i="0" kern="1200" dirty="0" smtClean="0"/>
            <a:t>measures progress in local government</a:t>
          </a:r>
          <a:endParaRPr lang="en-ZA" sz="1900" i="0" kern="1200" dirty="0"/>
        </a:p>
      </dsp:txBody>
      <dsp:txXfrm>
        <a:off x="0" y="20982"/>
        <a:ext cx="3182124" cy="1258014"/>
      </dsp:txXfrm>
    </dsp:sp>
    <dsp:sp modelId="{3FC51E92-854E-4A6B-8A67-6037D3C68137}">
      <dsp:nvSpPr>
        <dsp:cNvPr id="0" name=""/>
        <dsp:cNvSpPr/>
      </dsp:nvSpPr>
      <dsp:spPr>
        <a:xfrm rot="5400000">
          <a:off x="5282222" y="-752038"/>
          <a:ext cx="1441699" cy="5641918"/>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ZA" sz="2100" kern="1200" dirty="0" smtClean="0"/>
            <a:t>Are municipal budgets allocating funds in line with development priorities?</a:t>
          </a:r>
          <a:endParaRPr lang="en-ZA" sz="2100" kern="1200" dirty="0"/>
        </a:p>
        <a:p>
          <a:pPr marL="228600" lvl="1" indent="-228600" algn="l" defTabSz="933450" rtl="0">
            <a:lnSpc>
              <a:spcPct val="90000"/>
            </a:lnSpc>
            <a:spcBef>
              <a:spcPct val="0"/>
            </a:spcBef>
            <a:spcAft>
              <a:spcPct val="15000"/>
            </a:spcAft>
            <a:buChar char="••"/>
          </a:pPr>
          <a:r>
            <a:rPr lang="en-ZA" sz="2100" kern="1200" dirty="0" smtClean="0"/>
            <a:t>Are budgets buying the planned outputs?</a:t>
          </a:r>
          <a:endParaRPr lang="en-ZA" sz="2100" kern="1200" dirty="0"/>
        </a:p>
      </dsp:txBody>
      <dsp:txXfrm rot="5400000">
        <a:off x="5282222" y="-752038"/>
        <a:ext cx="1441699" cy="5641918"/>
      </dsp:txXfrm>
    </dsp:sp>
    <dsp:sp modelId="{1A9688C2-70BF-49AF-89DD-D2B952FF60BE}">
      <dsp:nvSpPr>
        <dsp:cNvPr id="0" name=""/>
        <dsp:cNvSpPr/>
      </dsp:nvSpPr>
      <dsp:spPr>
        <a:xfrm>
          <a:off x="0" y="1395088"/>
          <a:ext cx="3182112" cy="1347664"/>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ZA" sz="1900" i="1" kern="1200" dirty="0" smtClean="0"/>
            <a:t>Review </a:t>
          </a:r>
          <a:r>
            <a:rPr lang="en-ZA" sz="1900" i="0" kern="1200" dirty="0" smtClean="0"/>
            <a:t> shows where municipalities have allocated and spent public money</a:t>
          </a:r>
          <a:r>
            <a:rPr lang="en-ZA" sz="1900" i="1" kern="1200" dirty="0" smtClean="0"/>
            <a:t> </a:t>
          </a:r>
          <a:endParaRPr lang="en-ZA" sz="1900" i="1" kern="1200" dirty="0"/>
        </a:p>
      </dsp:txBody>
      <dsp:txXfrm>
        <a:off x="0" y="1395088"/>
        <a:ext cx="3182112" cy="1347664"/>
      </dsp:txXfrm>
    </dsp:sp>
    <dsp:sp modelId="{241BC18C-9163-42E9-AA4B-A282B4CCD165}">
      <dsp:nvSpPr>
        <dsp:cNvPr id="0" name=""/>
        <dsp:cNvSpPr/>
      </dsp:nvSpPr>
      <dsp:spPr>
        <a:xfrm rot="5400000">
          <a:off x="5494795" y="519869"/>
          <a:ext cx="1008253" cy="564604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ZA" sz="2100" kern="1200" dirty="0" smtClean="0"/>
            <a:t>Does government need to adopt a more differentiated approach to enable  rural and urban municipalities to be more effective?</a:t>
          </a:r>
          <a:endParaRPr lang="en-ZA" sz="2100" kern="1200" dirty="0"/>
        </a:p>
      </dsp:txBody>
      <dsp:txXfrm rot="5400000">
        <a:off x="5494795" y="519869"/>
        <a:ext cx="1008253" cy="5646044"/>
      </dsp:txXfrm>
    </dsp:sp>
    <dsp:sp modelId="{397B1D01-34F5-4041-87D6-8631D349C65A}">
      <dsp:nvSpPr>
        <dsp:cNvPr id="0" name=""/>
        <dsp:cNvSpPr/>
      </dsp:nvSpPr>
      <dsp:spPr>
        <a:xfrm>
          <a:off x="0" y="2862832"/>
          <a:ext cx="3175899" cy="96012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ZA" sz="1900" i="1" kern="1200" dirty="0" smtClean="0"/>
            <a:t>Review </a:t>
          </a:r>
          <a:r>
            <a:rPr lang="en-ZA" sz="1900" i="0" kern="1200" dirty="0" smtClean="0"/>
            <a:t>explores developmental role of municipalities</a:t>
          </a:r>
          <a:endParaRPr lang="en-ZA" sz="1900" i="0" kern="1200" dirty="0"/>
        </a:p>
      </dsp:txBody>
      <dsp:txXfrm>
        <a:off x="0" y="2862832"/>
        <a:ext cx="3175899" cy="960120"/>
      </dsp:txXfrm>
    </dsp:sp>
    <dsp:sp modelId="{A1821F12-2AB7-498A-9B2D-551AD5F83615}">
      <dsp:nvSpPr>
        <dsp:cNvPr id="0" name=""/>
        <dsp:cNvSpPr/>
      </dsp:nvSpPr>
      <dsp:spPr>
        <a:xfrm rot="5400000">
          <a:off x="5526142" y="1557411"/>
          <a:ext cx="969027" cy="5657088"/>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ZA" sz="2100" kern="1200" dirty="0" smtClean="0"/>
            <a:t>Are policies delivering the intended outcomes?</a:t>
          </a:r>
          <a:endParaRPr lang="en-ZA" sz="2100" kern="1200" dirty="0"/>
        </a:p>
      </dsp:txBody>
      <dsp:txXfrm rot="5400000">
        <a:off x="5526142" y="1557411"/>
        <a:ext cx="969027" cy="5657088"/>
      </dsp:txXfrm>
    </dsp:sp>
    <dsp:sp modelId="{CCB4444E-F742-46A4-A768-989C360F2B73}">
      <dsp:nvSpPr>
        <dsp:cNvPr id="0" name=""/>
        <dsp:cNvSpPr/>
      </dsp:nvSpPr>
      <dsp:spPr>
        <a:xfrm>
          <a:off x="0" y="3896013"/>
          <a:ext cx="3182112" cy="979884"/>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ZA" sz="1900" i="1" kern="1200" dirty="0" smtClean="0"/>
            <a:t>Review </a:t>
          </a:r>
          <a:r>
            <a:rPr lang="en-ZA" sz="1900" kern="1200" dirty="0" smtClean="0"/>
            <a:t>shows link between policies, budgets, expenditures and outputs</a:t>
          </a:r>
          <a:endParaRPr lang="en-ZA" sz="1900" kern="1200" dirty="0"/>
        </a:p>
      </dsp:txBody>
      <dsp:txXfrm>
        <a:off x="0" y="3896013"/>
        <a:ext cx="3182112" cy="97988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F76545-F495-46BD-9F9A-B072C64A45F8}">
      <dsp:nvSpPr>
        <dsp:cNvPr id="0" name=""/>
        <dsp:cNvSpPr/>
      </dsp:nvSpPr>
      <dsp:spPr>
        <a:xfrm rot="5400000">
          <a:off x="5035517" y="-2908553"/>
          <a:ext cx="869870" cy="672933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91440" rIns="182880" bIns="91440" numCol="1" spcCol="1270" anchor="ctr" anchorCtr="0">
          <a:noAutofit/>
        </a:bodyPr>
        <a:lstStyle/>
        <a:p>
          <a:pPr marL="173038" lvl="1" indent="-173038" algn="l" defTabSz="533400">
            <a:lnSpc>
              <a:spcPct val="90000"/>
            </a:lnSpc>
            <a:spcBef>
              <a:spcPct val="0"/>
            </a:spcBef>
            <a:spcAft>
              <a:spcPct val="15000"/>
            </a:spcAft>
            <a:buChar char="••"/>
          </a:pPr>
          <a:r>
            <a:rPr lang="en-ZA" sz="1200" b="1" kern="1200" dirty="0" smtClean="0"/>
            <a:t>Bring mayors and councils into the Outcomes monitoring system</a:t>
          </a:r>
          <a:endParaRPr lang="en-ZA" sz="1200" b="1" kern="1200" dirty="0"/>
        </a:p>
        <a:p>
          <a:pPr marL="173038" lvl="1" indent="-173038" algn="l" defTabSz="533400">
            <a:lnSpc>
              <a:spcPct val="90000"/>
            </a:lnSpc>
            <a:spcBef>
              <a:spcPct val="0"/>
            </a:spcBef>
            <a:spcAft>
              <a:spcPct val="15000"/>
            </a:spcAft>
            <a:buChar char="••"/>
          </a:pPr>
          <a:r>
            <a:rPr lang="en-ZA" sz="1200" b="1" kern="1200" dirty="0" smtClean="0"/>
            <a:t>Depoliticise senior management appointments</a:t>
          </a:r>
          <a:endParaRPr lang="en-ZA" sz="1200" b="1" kern="1200" dirty="0"/>
        </a:p>
        <a:p>
          <a:pPr marL="173038" lvl="1" indent="-173038" algn="l" defTabSz="533400">
            <a:lnSpc>
              <a:spcPct val="90000"/>
            </a:lnSpc>
            <a:spcBef>
              <a:spcPct val="0"/>
            </a:spcBef>
            <a:spcAft>
              <a:spcPct val="15000"/>
            </a:spcAft>
            <a:buChar char="••"/>
          </a:pPr>
          <a:r>
            <a:rPr lang="en-ZA" sz="1200" b="1" kern="1200" dirty="0" smtClean="0"/>
            <a:t>Appoint competent MMs, CFOs and senior managers</a:t>
          </a:r>
          <a:endParaRPr lang="en-ZA" sz="1200" b="1" kern="1200" dirty="0"/>
        </a:p>
        <a:p>
          <a:pPr marL="173038" lvl="1" indent="-173038" algn="l" defTabSz="533400">
            <a:lnSpc>
              <a:spcPct val="90000"/>
            </a:lnSpc>
            <a:spcBef>
              <a:spcPct val="0"/>
            </a:spcBef>
            <a:spcAft>
              <a:spcPct val="15000"/>
            </a:spcAft>
            <a:buChar char="••"/>
          </a:pPr>
          <a:r>
            <a:rPr lang="en-ZA" sz="1200" b="1" kern="1200" dirty="0" smtClean="0"/>
            <a:t>Highlight difference between political leadership and management roles</a:t>
          </a:r>
          <a:endParaRPr lang="en-ZA" sz="1200" b="1" kern="1200" dirty="0"/>
        </a:p>
      </dsp:txBody>
      <dsp:txXfrm rot="5400000">
        <a:off x="5035517" y="-2908553"/>
        <a:ext cx="869870" cy="6729332"/>
      </dsp:txXfrm>
    </dsp:sp>
    <dsp:sp modelId="{8713C36B-5A85-4680-B048-7E7D715D547B}">
      <dsp:nvSpPr>
        <dsp:cNvPr id="0" name=""/>
        <dsp:cNvSpPr/>
      </dsp:nvSpPr>
      <dsp:spPr>
        <a:xfrm>
          <a:off x="914" y="664"/>
          <a:ext cx="2104871" cy="910897"/>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ZA" sz="1600" kern="1200" dirty="0" smtClean="0"/>
            <a:t>Focus on leadership</a:t>
          </a:r>
          <a:endParaRPr lang="en-ZA" sz="1600" kern="1200" dirty="0"/>
        </a:p>
      </dsp:txBody>
      <dsp:txXfrm>
        <a:off x="914" y="664"/>
        <a:ext cx="2104871" cy="910897"/>
      </dsp:txXfrm>
    </dsp:sp>
    <dsp:sp modelId="{0B24744D-A568-4537-A2FD-26C05A0E80C3}">
      <dsp:nvSpPr>
        <dsp:cNvPr id="0" name=""/>
        <dsp:cNvSpPr/>
      </dsp:nvSpPr>
      <dsp:spPr>
        <a:xfrm rot="5400000">
          <a:off x="4982839" y="-1875165"/>
          <a:ext cx="976127" cy="6734346"/>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91440" rIns="182880" bIns="91440" numCol="1" spcCol="1270" anchor="ctr" anchorCtr="0">
          <a:noAutofit/>
        </a:bodyPr>
        <a:lstStyle/>
        <a:p>
          <a:pPr marL="173038" lvl="1" indent="-173038" algn="l" defTabSz="533400" rtl="0">
            <a:lnSpc>
              <a:spcPct val="90000"/>
            </a:lnSpc>
            <a:spcBef>
              <a:spcPct val="0"/>
            </a:spcBef>
            <a:spcAft>
              <a:spcPct val="15000"/>
            </a:spcAft>
            <a:buChar char="••"/>
          </a:pPr>
          <a:r>
            <a:rPr lang="en-ZA" sz="1200" b="1" kern="1200" dirty="0" smtClean="0"/>
            <a:t>Get back to basics in all aspects of revenue management and cash management</a:t>
          </a:r>
          <a:endParaRPr lang="en-ZA" sz="1200" b="1" kern="1200" dirty="0"/>
        </a:p>
        <a:p>
          <a:pPr marL="173038" lvl="1" indent="-173038" algn="l" defTabSz="533400" rtl="0">
            <a:lnSpc>
              <a:spcPct val="90000"/>
            </a:lnSpc>
            <a:spcBef>
              <a:spcPct val="0"/>
            </a:spcBef>
            <a:spcAft>
              <a:spcPct val="15000"/>
            </a:spcAft>
            <a:buChar char="••"/>
          </a:pPr>
          <a:r>
            <a:rPr lang="en-ZA" sz="1200" b="1" kern="1200" dirty="0" smtClean="0"/>
            <a:t>Ensure tariffs are cost-reflective – including maintenance and capital spending</a:t>
          </a:r>
          <a:endParaRPr lang="en-ZA" sz="1200" b="1" kern="1200" dirty="0"/>
        </a:p>
        <a:p>
          <a:pPr marL="173038" lvl="1" indent="-173038" algn="l" defTabSz="533400" rtl="0">
            <a:lnSpc>
              <a:spcPct val="90000"/>
            </a:lnSpc>
            <a:spcBef>
              <a:spcPct val="0"/>
            </a:spcBef>
            <a:spcAft>
              <a:spcPct val="15000"/>
            </a:spcAft>
            <a:buChar char="••"/>
          </a:pPr>
          <a:r>
            <a:rPr lang="en-ZA" sz="1200" b="1" kern="1200" dirty="0" smtClean="0"/>
            <a:t>Make more innovative use of opportunities to leverage private finance</a:t>
          </a:r>
          <a:endParaRPr lang="en-ZA" sz="1200" b="1" kern="1200" dirty="0"/>
        </a:p>
        <a:p>
          <a:pPr marL="173038" lvl="1" indent="-173038" algn="l" defTabSz="533400" rtl="0">
            <a:lnSpc>
              <a:spcPct val="90000"/>
            </a:lnSpc>
            <a:spcBef>
              <a:spcPct val="0"/>
            </a:spcBef>
            <a:spcAft>
              <a:spcPct val="15000"/>
            </a:spcAft>
            <a:buChar char="••"/>
          </a:pPr>
          <a:r>
            <a:rPr lang="en-ZA" sz="1200" b="1" kern="1200" dirty="0" smtClean="0"/>
            <a:t>Ensure value-for-money in procurement and contract management</a:t>
          </a:r>
          <a:endParaRPr lang="en-ZA" sz="1200" b="1" kern="1200" dirty="0"/>
        </a:p>
        <a:p>
          <a:pPr marL="173038" lvl="1" indent="-173038" algn="l" defTabSz="533400" rtl="0">
            <a:lnSpc>
              <a:spcPct val="90000"/>
            </a:lnSpc>
            <a:spcBef>
              <a:spcPct val="0"/>
            </a:spcBef>
            <a:spcAft>
              <a:spcPct val="15000"/>
            </a:spcAft>
            <a:buChar char="••"/>
          </a:pPr>
          <a:r>
            <a:rPr lang="en-ZA" sz="1200" b="1" kern="1200" dirty="0" smtClean="0"/>
            <a:t>Eliminate non-priority spending</a:t>
          </a:r>
          <a:endParaRPr lang="en-ZA" sz="1200" b="1" kern="1200" dirty="0"/>
        </a:p>
      </dsp:txBody>
      <dsp:txXfrm rot="5400000">
        <a:off x="4982839" y="-1875165"/>
        <a:ext cx="976127" cy="6734346"/>
      </dsp:txXfrm>
    </dsp:sp>
    <dsp:sp modelId="{BC9F7E1F-9149-4552-97CE-8CC2E6A41A32}">
      <dsp:nvSpPr>
        <dsp:cNvPr id="0" name=""/>
        <dsp:cNvSpPr/>
      </dsp:nvSpPr>
      <dsp:spPr>
        <a:xfrm>
          <a:off x="10" y="983334"/>
          <a:ext cx="2102816" cy="1019483"/>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ZA" sz="1600" kern="1200" dirty="0" smtClean="0"/>
            <a:t>Creating fiscal space</a:t>
          </a:r>
          <a:endParaRPr lang="en-ZA" sz="1600" kern="1200" dirty="0"/>
        </a:p>
      </dsp:txBody>
      <dsp:txXfrm>
        <a:off x="10" y="983334"/>
        <a:ext cx="2102816" cy="1019483"/>
      </dsp:txXfrm>
    </dsp:sp>
    <dsp:sp modelId="{34050A89-8A4F-4510-B83B-8C05CB216643}">
      <dsp:nvSpPr>
        <dsp:cNvPr id="0" name=""/>
        <dsp:cNvSpPr/>
      </dsp:nvSpPr>
      <dsp:spPr>
        <a:xfrm rot="5400000">
          <a:off x="4986177" y="-832677"/>
          <a:ext cx="965436" cy="6738553"/>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91440" rIns="182880" bIns="91440" numCol="1" spcCol="1270" anchor="ctr" anchorCtr="0">
          <a:noAutofit/>
        </a:bodyPr>
        <a:lstStyle/>
        <a:p>
          <a:pPr marL="173038" lvl="1" indent="-173038" algn="l" defTabSz="533400" rtl="0">
            <a:lnSpc>
              <a:spcPct val="90000"/>
            </a:lnSpc>
            <a:spcBef>
              <a:spcPct val="0"/>
            </a:spcBef>
            <a:spcAft>
              <a:spcPct val="15000"/>
            </a:spcAft>
            <a:buChar char="••"/>
          </a:pPr>
          <a:r>
            <a:rPr lang="en-ZA" sz="1200" b="1" kern="1200" dirty="0" smtClean="0"/>
            <a:t>Use spatial planning, development approval and location of bulk infrastructure to guide private investment decisions</a:t>
          </a:r>
          <a:endParaRPr lang="en-ZA" sz="1200" b="1" kern="1200" dirty="0"/>
        </a:p>
        <a:p>
          <a:pPr marL="173038" lvl="1" indent="-173038" algn="l" defTabSz="533400">
            <a:lnSpc>
              <a:spcPct val="90000"/>
            </a:lnSpc>
            <a:spcBef>
              <a:spcPct val="0"/>
            </a:spcBef>
            <a:spcAft>
              <a:spcPct val="15000"/>
            </a:spcAft>
            <a:buChar char="••"/>
          </a:pPr>
          <a:r>
            <a:rPr lang="en-ZA" sz="1200" b="1" kern="1200" dirty="0" smtClean="0"/>
            <a:t>Effective development control to ensure poor households are located close to economic opportunities</a:t>
          </a:r>
          <a:endParaRPr lang="en-ZA" sz="1200" b="1" kern="1200" dirty="0"/>
        </a:p>
        <a:p>
          <a:pPr marL="173038" lvl="1" indent="-173038" algn="l" defTabSz="533400">
            <a:lnSpc>
              <a:spcPct val="90000"/>
            </a:lnSpc>
            <a:spcBef>
              <a:spcPct val="0"/>
            </a:spcBef>
            <a:spcAft>
              <a:spcPct val="15000"/>
            </a:spcAft>
            <a:buChar char="••"/>
          </a:pPr>
          <a:r>
            <a:rPr lang="en-ZA" sz="1200" b="1" kern="1200" dirty="0" smtClean="0"/>
            <a:t>Ensure co-ordination of infrastructure and housing investments</a:t>
          </a:r>
          <a:endParaRPr lang="en-ZA" sz="1200" b="1" kern="1200" dirty="0"/>
        </a:p>
      </dsp:txBody>
      <dsp:txXfrm rot="5400000">
        <a:off x="4986177" y="-832677"/>
        <a:ext cx="965436" cy="6738553"/>
      </dsp:txXfrm>
    </dsp:sp>
    <dsp:sp modelId="{ACDB0B3A-1E61-421B-B80A-FFF1DD389AFD}">
      <dsp:nvSpPr>
        <dsp:cNvPr id="0" name=""/>
        <dsp:cNvSpPr/>
      </dsp:nvSpPr>
      <dsp:spPr>
        <a:xfrm>
          <a:off x="914" y="2075598"/>
          <a:ext cx="2098705" cy="922001"/>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ZA" sz="1600" kern="1200" dirty="0" smtClean="0"/>
            <a:t>Focussing on sustainable human settlements</a:t>
          </a:r>
          <a:endParaRPr lang="en-ZA" sz="1600" kern="1200" dirty="0"/>
        </a:p>
      </dsp:txBody>
      <dsp:txXfrm>
        <a:off x="914" y="2075598"/>
        <a:ext cx="2098705" cy="922001"/>
      </dsp:txXfrm>
    </dsp:sp>
    <dsp:sp modelId="{CADF8DD7-6DEF-4B65-84E6-CAB4EE61F4E1}">
      <dsp:nvSpPr>
        <dsp:cNvPr id="0" name=""/>
        <dsp:cNvSpPr/>
      </dsp:nvSpPr>
      <dsp:spPr>
        <a:xfrm rot="5400000">
          <a:off x="5104828" y="121934"/>
          <a:ext cx="729946" cy="6728031"/>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91440" rIns="182880" bIns="91440" numCol="1" spcCol="1270" anchor="ctr" anchorCtr="0">
          <a:noAutofit/>
        </a:bodyPr>
        <a:lstStyle/>
        <a:p>
          <a:pPr marL="173038" lvl="1" indent="-173038" algn="l" defTabSz="533400">
            <a:lnSpc>
              <a:spcPct val="90000"/>
            </a:lnSpc>
            <a:spcBef>
              <a:spcPct val="0"/>
            </a:spcBef>
            <a:spcAft>
              <a:spcPts val="0"/>
            </a:spcAft>
            <a:buChar char="••"/>
          </a:pPr>
          <a:r>
            <a:rPr lang="en-ZA" sz="1200" b="1" kern="1200" dirty="0" smtClean="0"/>
            <a:t>Increase funding for repairs and maintenance</a:t>
          </a:r>
          <a:endParaRPr lang="en-ZA" sz="1200" b="1" kern="1200" dirty="0"/>
        </a:p>
        <a:p>
          <a:pPr marL="173038" lvl="1" indent="-173038" algn="l" defTabSz="533400">
            <a:lnSpc>
              <a:spcPct val="90000"/>
            </a:lnSpc>
            <a:spcBef>
              <a:spcPct val="0"/>
            </a:spcBef>
            <a:spcAft>
              <a:spcPts val="0"/>
            </a:spcAft>
            <a:buChar char="••"/>
          </a:pPr>
          <a:r>
            <a:rPr lang="en-ZA" sz="1200" b="1" kern="1200" dirty="0" smtClean="0"/>
            <a:t>Ensure indigents policy is appropriately structured and properly implemented</a:t>
          </a:r>
          <a:endParaRPr lang="en-ZA" sz="1200" b="1" kern="1200" dirty="0"/>
        </a:p>
        <a:p>
          <a:pPr marL="173038" lvl="1" indent="-173038" algn="l" defTabSz="533400">
            <a:lnSpc>
              <a:spcPct val="90000"/>
            </a:lnSpc>
            <a:spcBef>
              <a:spcPct val="0"/>
            </a:spcBef>
            <a:spcAft>
              <a:spcPts val="0"/>
            </a:spcAft>
            <a:buChar char="••"/>
          </a:pPr>
          <a:r>
            <a:rPr lang="en-ZA" sz="1200" b="1" kern="1200" dirty="0" smtClean="0"/>
            <a:t>Use appropriate service standards and technologies, especially in rural areas</a:t>
          </a:r>
          <a:endParaRPr lang="en-ZA" sz="1200" b="1" kern="1200" dirty="0"/>
        </a:p>
        <a:p>
          <a:pPr marL="173038" lvl="1" indent="-173038" algn="l" defTabSz="533400">
            <a:lnSpc>
              <a:spcPct val="90000"/>
            </a:lnSpc>
            <a:spcBef>
              <a:spcPct val="0"/>
            </a:spcBef>
            <a:spcAft>
              <a:spcPts val="0"/>
            </a:spcAft>
            <a:buChar char="••"/>
          </a:pPr>
          <a:r>
            <a:rPr lang="en-ZA" sz="1200" b="1" kern="1200" dirty="0" smtClean="0"/>
            <a:t>Use labour intensive service delivery methods</a:t>
          </a:r>
          <a:endParaRPr lang="en-ZA" sz="1200" b="1" kern="1200" dirty="0"/>
        </a:p>
      </dsp:txBody>
      <dsp:txXfrm rot="5400000">
        <a:off x="5104828" y="121934"/>
        <a:ext cx="729946" cy="6728031"/>
      </dsp:txXfrm>
    </dsp:sp>
    <dsp:sp modelId="{1ACA56A7-7B6B-4D55-B2D8-23E24B37C15C}">
      <dsp:nvSpPr>
        <dsp:cNvPr id="0" name=""/>
        <dsp:cNvSpPr/>
      </dsp:nvSpPr>
      <dsp:spPr>
        <a:xfrm>
          <a:off x="914" y="3064225"/>
          <a:ext cx="2104871" cy="81043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ZA" sz="1600" kern="1200" dirty="0" smtClean="0"/>
            <a:t>Ensuring fiscally sustainable choices in service delivery</a:t>
          </a:r>
          <a:endParaRPr lang="en-ZA" sz="1600" kern="1200" dirty="0"/>
        </a:p>
      </dsp:txBody>
      <dsp:txXfrm>
        <a:off x="914" y="3064225"/>
        <a:ext cx="2104871" cy="810430"/>
      </dsp:txXfrm>
    </dsp:sp>
    <dsp:sp modelId="{6F91AC76-4CA3-41B4-BAB7-B3E48F9459E8}">
      <dsp:nvSpPr>
        <dsp:cNvPr id="0" name=""/>
        <dsp:cNvSpPr/>
      </dsp:nvSpPr>
      <dsp:spPr>
        <a:xfrm rot="5400000">
          <a:off x="4884944" y="1227344"/>
          <a:ext cx="1169844" cy="6738666"/>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91440" rIns="182880" bIns="91440" numCol="1" spcCol="1270" anchor="ctr" anchorCtr="0">
          <a:noAutofit/>
        </a:bodyPr>
        <a:lstStyle/>
        <a:p>
          <a:pPr marL="173038" lvl="1" indent="-173038" algn="l" defTabSz="533400">
            <a:lnSpc>
              <a:spcPct val="90000"/>
            </a:lnSpc>
            <a:spcBef>
              <a:spcPct val="0"/>
            </a:spcBef>
            <a:spcAft>
              <a:spcPts val="0"/>
            </a:spcAft>
            <a:buChar char="••"/>
          </a:pPr>
          <a:r>
            <a:rPr lang="en-ZA" sz="1200" b="1" kern="1200" dirty="0" smtClean="0"/>
            <a:t>Better coordination of financing with the allocation of powers and </a:t>
          </a:r>
          <a:r>
            <a:rPr lang="en-ZA" sz="1200" b="1" kern="1200" smtClean="0"/>
            <a:t>functions </a:t>
          </a:r>
          <a:endParaRPr lang="en-ZA" sz="1200" b="1" kern="1200" dirty="0"/>
        </a:p>
        <a:p>
          <a:pPr marL="173038" lvl="1" indent="-173038" algn="l" defTabSz="533400">
            <a:lnSpc>
              <a:spcPct val="90000"/>
            </a:lnSpc>
            <a:spcBef>
              <a:spcPct val="0"/>
            </a:spcBef>
            <a:spcAft>
              <a:spcPts val="0"/>
            </a:spcAft>
            <a:buChar char="••"/>
          </a:pPr>
          <a:r>
            <a:rPr lang="en-ZA" sz="1200" b="1" kern="1200" dirty="0" smtClean="0"/>
            <a:t>Devolving of functions to municipalities with management capacity, especially housing and transport</a:t>
          </a:r>
          <a:endParaRPr lang="en-ZA" sz="1200" b="1" kern="1200" dirty="0"/>
        </a:p>
        <a:p>
          <a:pPr marL="173038" lvl="1" indent="-173038" algn="l" defTabSz="533400">
            <a:lnSpc>
              <a:spcPct val="90000"/>
            </a:lnSpc>
            <a:spcBef>
              <a:spcPct val="0"/>
            </a:spcBef>
            <a:spcAft>
              <a:spcPts val="0"/>
            </a:spcAft>
            <a:buChar char="••"/>
          </a:pPr>
          <a:r>
            <a:rPr lang="en-ZA" sz="1200" b="1" kern="1200" dirty="0" smtClean="0"/>
            <a:t>Structuring the local government fiscal framework around municipalities’ fiscal capacity, to ensure more equitable funding of rural municipalities</a:t>
          </a:r>
          <a:endParaRPr lang="en-ZA" sz="1200" b="1" kern="1200" dirty="0"/>
        </a:p>
        <a:p>
          <a:pPr marL="173038" lvl="1" indent="-173038" algn="l" defTabSz="533400">
            <a:lnSpc>
              <a:spcPct val="90000"/>
            </a:lnSpc>
            <a:spcBef>
              <a:spcPct val="0"/>
            </a:spcBef>
            <a:spcAft>
              <a:spcPts val="600"/>
            </a:spcAft>
            <a:buChar char="••"/>
          </a:pPr>
          <a:r>
            <a:rPr lang="en-ZA" sz="1200" b="1" kern="1200" dirty="0" smtClean="0"/>
            <a:t>Targeting support to municipalities where assistance is needed and there is a willingness to co-operate</a:t>
          </a:r>
          <a:endParaRPr lang="en-ZA" sz="1200" b="1" kern="1200" dirty="0"/>
        </a:p>
      </dsp:txBody>
      <dsp:txXfrm rot="5400000">
        <a:off x="4884944" y="1227344"/>
        <a:ext cx="1169844" cy="6738666"/>
      </dsp:txXfrm>
    </dsp:sp>
    <dsp:sp modelId="{22A90721-2359-43CC-9B1D-3F0D30986162}">
      <dsp:nvSpPr>
        <dsp:cNvPr id="0" name=""/>
        <dsp:cNvSpPr/>
      </dsp:nvSpPr>
      <dsp:spPr>
        <a:xfrm>
          <a:off x="914" y="3952582"/>
          <a:ext cx="2098705" cy="1228352"/>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ZA" sz="1600" kern="1200" dirty="0" smtClean="0"/>
            <a:t>Adopting a differentiated approach towards municipalities</a:t>
          </a:r>
          <a:endParaRPr lang="en-ZA" sz="1600" kern="1200" dirty="0"/>
        </a:p>
      </dsp:txBody>
      <dsp:txXfrm>
        <a:off x="914" y="3952582"/>
        <a:ext cx="2098705" cy="122835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92DE95-0EFB-4B45-B6CD-713FF6C1B15C}">
      <dsp:nvSpPr>
        <dsp:cNvPr id="0" name=""/>
        <dsp:cNvSpPr/>
      </dsp:nvSpPr>
      <dsp:spPr>
        <a:xfrm>
          <a:off x="0" y="3843104"/>
          <a:ext cx="7772400" cy="12613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ctr" anchorCtr="0">
          <a:noAutofit/>
        </a:bodyPr>
        <a:lstStyle/>
        <a:p>
          <a:pPr lvl="0" algn="ctr" defTabSz="2044700" rtl="0">
            <a:lnSpc>
              <a:spcPct val="90000"/>
            </a:lnSpc>
            <a:spcBef>
              <a:spcPct val="0"/>
            </a:spcBef>
            <a:spcAft>
              <a:spcPct val="35000"/>
            </a:spcAft>
          </a:pPr>
          <a:r>
            <a:rPr lang="en-US" sz="4600" kern="1200" dirty="0" smtClean="0"/>
            <a:t>Conclusion</a:t>
          </a:r>
          <a:endParaRPr lang="en-ZA" sz="4600" kern="1200" dirty="0"/>
        </a:p>
      </dsp:txBody>
      <dsp:txXfrm>
        <a:off x="0" y="3843104"/>
        <a:ext cx="7772400" cy="1261392"/>
      </dsp:txXfrm>
    </dsp:sp>
    <dsp:sp modelId="{EFB4C52B-6531-43CA-9E0E-1DC01D63A3C3}">
      <dsp:nvSpPr>
        <dsp:cNvPr id="0" name=""/>
        <dsp:cNvSpPr/>
      </dsp:nvSpPr>
      <dsp:spPr>
        <a:xfrm rot="10800000">
          <a:off x="0" y="1922003"/>
          <a:ext cx="7772400" cy="1940022"/>
        </a:xfrm>
        <a:prstGeom prst="upArrowCallou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327152" tIns="327152" rIns="327152" bIns="327152" numCol="1" spcCol="1270" anchor="ctr" anchorCtr="0">
          <a:noAutofit/>
        </a:bodyPr>
        <a:lstStyle/>
        <a:p>
          <a:pPr lvl="0" algn="ctr" defTabSz="2044700" rtl="0">
            <a:lnSpc>
              <a:spcPct val="90000"/>
            </a:lnSpc>
            <a:spcBef>
              <a:spcPct val="0"/>
            </a:spcBef>
            <a:spcAft>
              <a:spcPct val="35000"/>
            </a:spcAft>
          </a:pPr>
          <a:r>
            <a:rPr lang="en-US" sz="4600" b="1" kern="1200" dirty="0" smtClean="0">
              <a:solidFill>
                <a:schemeClr val="bg1"/>
              </a:solidFill>
            </a:rPr>
            <a:t>Summary of chapters</a:t>
          </a:r>
          <a:endParaRPr lang="en-ZA" sz="4600" b="1" kern="1200" dirty="0">
            <a:solidFill>
              <a:schemeClr val="bg1"/>
            </a:solidFill>
          </a:endParaRPr>
        </a:p>
      </dsp:txBody>
      <dsp:txXfrm rot="10800000">
        <a:off x="0" y="1922003"/>
        <a:ext cx="7772400" cy="1940022"/>
      </dsp:txXfrm>
    </dsp:sp>
    <dsp:sp modelId="{542C389F-91DD-4DA4-B878-C4A1A62969B7}">
      <dsp:nvSpPr>
        <dsp:cNvPr id="0" name=""/>
        <dsp:cNvSpPr/>
      </dsp:nvSpPr>
      <dsp:spPr>
        <a:xfrm rot="10800000">
          <a:off x="0" y="902"/>
          <a:ext cx="7772400" cy="1940022"/>
        </a:xfrm>
        <a:prstGeom prst="upArrowCallou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27152" tIns="327152" rIns="327152" bIns="327152" numCol="1" spcCol="1270" anchor="ctr" anchorCtr="0">
          <a:noAutofit/>
        </a:bodyPr>
        <a:lstStyle/>
        <a:p>
          <a:pPr lvl="0" algn="ctr" defTabSz="2044700" rtl="0">
            <a:lnSpc>
              <a:spcPct val="90000"/>
            </a:lnSpc>
            <a:spcBef>
              <a:spcPct val="0"/>
            </a:spcBef>
            <a:spcAft>
              <a:spcPct val="35000"/>
            </a:spcAft>
          </a:pPr>
          <a:r>
            <a:rPr lang="en-US" sz="4600" b="0" kern="1200" baseline="0" dirty="0" smtClean="0">
              <a:solidFill>
                <a:schemeClr val="tx2"/>
              </a:solidFill>
            </a:rPr>
            <a:t>Key findings of the review</a:t>
          </a:r>
          <a:endParaRPr lang="en-ZA" sz="4600" b="0" kern="1200" baseline="0" dirty="0">
            <a:solidFill>
              <a:schemeClr val="tx2"/>
            </a:solidFill>
          </a:endParaRPr>
        </a:p>
      </dsp:txBody>
      <dsp:txXfrm rot="10800000">
        <a:off x="0" y="902"/>
        <a:ext cx="7772400" cy="194002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5ABF6D-A7E9-47A3-8D4A-8979C4A4F676}">
      <dsp:nvSpPr>
        <dsp:cNvPr id="0" name=""/>
        <dsp:cNvSpPr/>
      </dsp:nvSpPr>
      <dsp:spPr>
        <a:xfrm rot="5400000">
          <a:off x="4963390" y="-2597693"/>
          <a:ext cx="1216980" cy="6528132"/>
        </a:xfrm>
        <a:prstGeom prst="round2Same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91440" tIns="123825" rIns="91440" bIns="123825" numCol="1" spcCol="1270" anchor="ctr" anchorCtr="0">
          <a:noAutofit/>
        </a:bodyPr>
        <a:lstStyle/>
        <a:p>
          <a:pPr marL="173038" lvl="1" indent="-173038" algn="l" defTabSz="800100" rtl="0">
            <a:lnSpc>
              <a:spcPct val="90000"/>
            </a:lnSpc>
            <a:spcBef>
              <a:spcPct val="0"/>
            </a:spcBef>
            <a:spcAft>
              <a:spcPct val="15000"/>
            </a:spcAft>
            <a:buChar char="••"/>
            <a:tabLst>
              <a:tab pos="461963" algn="l"/>
            </a:tabLst>
          </a:pPr>
          <a:r>
            <a:rPr lang="en-ZA" sz="1800" kern="1200" dirty="0" smtClean="0">
              <a:solidFill>
                <a:schemeClr val="bg1"/>
              </a:solidFill>
            </a:rPr>
            <a:t>1.   Introduction</a:t>
          </a:r>
          <a:endParaRPr lang="en-ZA" sz="1800" kern="1200" dirty="0">
            <a:solidFill>
              <a:schemeClr val="bg1"/>
            </a:solidFill>
          </a:endParaRPr>
        </a:p>
        <a:p>
          <a:pPr marL="173038" lvl="1" indent="-173038" algn="l" defTabSz="800100" rtl="0">
            <a:lnSpc>
              <a:spcPct val="90000"/>
            </a:lnSpc>
            <a:spcBef>
              <a:spcPct val="0"/>
            </a:spcBef>
            <a:spcAft>
              <a:spcPct val="15000"/>
            </a:spcAft>
            <a:buChar char="••"/>
            <a:tabLst>
              <a:tab pos="461963" algn="l"/>
            </a:tabLst>
          </a:pPr>
          <a:r>
            <a:rPr lang="en-ZA" sz="1800" kern="1200" dirty="0" smtClean="0">
              <a:solidFill>
                <a:schemeClr val="bg1"/>
              </a:solidFill>
            </a:rPr>
            <a:t>2.   Socio-economic and fiscal context of local government</a:t>
          </a:r>
          <a:endParaRPr lang="en-ZA" sz="1800" kern="1200" dirty="0">
            <a:solidFill>
              <a:schemeClr val="bg1"/>
            </a:solidFill>
          </a:endParaRPr>
        </a:p>
        <a:p>
          <a:pPr marL="173038" lvl="1" indent="-173038" algn="l" defTabSz="800100" rtl="0">
            <a:lnSpc>
              <a:spcPct val="90000"/>
            </a:lnSpc>
            <a:spcBef>
              <a:spcPct val="0"/>
            </a:spcBef>
            <a:spcAft>
              <a:spcPct val="15000"/>
            </a:spcAft>
            <a:buChar char="••"/>
            <a:tabLst>
              <a:tab pos="568325" algn="l"/>
            </a:tabLst>
          </a:pPr>
          <a:r>
            <a:rPr lang="en-ZA" sz="1800" kern="1200" dirty="0" smtClean="0">
              <a:solidFill>
                <a:schemeClr val="bg1"/>
              </a:solidFill>
            </a:rPr>
            <a:t>3.   Intergovernmental relations and the local government 	fiscal framework</a:t>
          </a:r>
          <a:endParaRPr lang="en-ZA" sz="1800" kern="1200" dirty="0">
            <a:solidFill>
              <a:schemeClr val="bg1"/>
            </a:solidFill>
          </a:endParaRPr>
        </a:p>
      </dsp:txBody>
      <dsp:txXfrm rot="5400000">
        <a:off x="4963390" y="-2597693"/>
        <a:ext cx="1216980" cy="6528132"/>
      </dsp:txXfrm>
    </dsp:sp>
    <dsp:sp modelId="{2F8DAB41-B90B-46C4-8D8D-7F7036ED35B9}">
      <dsp:nvSpPr>
        <dsp:cNvPr id="0" name=""/>
        <dsp:cNvSpPr/>
      </dsp:nvSpPr>
      <dsp:spPr>
        <a:xfrm>
          <a:off x="0" y="47697"/>
          <a:ext cx="2303423" cy="124059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ZA" sz="2000" kern="1200" dirty="0" smtClean="0"/>
            <a:t>Introduction and context</a:t>
          </a:r>
          <a:endParaRPr lang="en-ZA" sz="2000" kern="1200" dirty="0"/>
        </a:p>
      </dsp:txBody>
      <dsp:txXfrm>
        <a:off x="0" y="47697"/>
        <a:ext cx="2303423" cy="1240590"/>
      </dsp:txXfrm>
    </dsp:sp>
    <dsp:sp modelId="{CF5A6355-07AE-414C-9A77-792E91EE4A09}">
      <dsp:nvSpPr>
        <dsp:cNvPr id="0" name=""/>
        <dsp:cNvSpPr/>
      </dsp:nvSpPr>
      <dsp:spPr>
        <a:xfrm rot="5400000">
          <a:off x="4968179" y="-1285508"/>
          <a:ext cx="1213908" cy="652813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ZA" sz="1800" kern="1200" dirty="0" smtClean="0"/>
            <a:t>4.   Revenue and expenditure trends in local government</a:t>
          </a:r>
          <a:endParaRPr lang="en-ZA" sz="1800" kern="1200" dirty="0"/>
        </a:p>
        <a:p>
          <a:pPr marL="171450" lvl="1" indent="-171450" algn="l" defTabSz="800100" rtl="0">
            <a:lnSpc>
              <a:spcPct val="90000"/>
            </a:lnSpc>
            <a:spcBef>
              <a:spcPct val="0"/>
            </a:spcBef>
            <a:spcAft>
              <a:spcPct val="15000"/>
            </a:spcAft>
            <a:buChar char="••"/>
          </a:pPr>
          <a:r>
            <a:rPr lang="en-ZA" sz="1800" kern="1200" dirty="0" smtClean="0"/>
            <a:t>5.   Financial management and MFMA implementation</a:t>
          </a:r>
          <a:endParaRPr lang="en-ZA" sz="1800" kern="1200" dirty="0"/>
        </a:p>
        <a:p>
          <a:pPr marL="171450" lvl="1" indent="-171450" algn="l" defTabSz="800100" rtl="0">
            <a:lnSpc>
              <a:spcPct val="90000"/>
            </a:lnSpc>
            <a:spcBef>
              <a:spcPct val="0"/>
            </a:spcBef>
            <a:spcAft>
              <a:spcPct val="15000"/>
            </a:spcAft>
            <a:buChar char="••"/>
          </a:pPr>
          <a:r>
            <a:rPr lang="en-ZA" sz="1800" kern="1200" dirty="0" smtClean="0"/>
            <a:t>6.   Leveraging private finance</a:t>
          </a:r>
          <a:endParaRPr lang="en-ZA" sz="1800" kern="1200" dirty="0"/>
        </a:p>
        <a:p>
          <a:pPr marL="171450" lvl="1" indent="-171450" algn="l" defTabSz="800100" rtl="0">
            <a:lnSpc>
              <a:spcPct val="90000"/>
            </a:lnSpc>
            <a:spcBef>
              <a:spcPct val="0"/>
            </a:spcBef>
            <a:spcAft>
              <a:spcPct val="15000"/>
            </a:spcAft>
            <a:buChar char="••"/>
          </a:pPr>
          <a:r>
            <a:rPr lang="en-ZA" sz="1800" kern="1200" dirty="0" smtClean="0"/>
            <a:t>7.   Managing municipal personnel </a:t>
          </a:r>
          <a:endParaRPr lang="en-ZA" sz="1800" kern="1200" dirty="0"/>
        </a:p>
      </dsp:txBody>
      <dsp:txXfrm rot="5400000">
        <a:off x="4968179" y="-1285508"/>
        <a:ext cx="1213908" cy="6528132"/>
      </dsp:txXfrm>
    </dsp:sp>
    <dsp:sp modelId="{08772317-41EB-4784-95BC-D68632F3ECAE}">
      <dsp:nvSpPr>
        <dsp:cNvPr id="0" name=""/>
        <dsp:cNvSpPr/>
      </dsp:nvSpPr>
      <dsp:spPr>
        <a:xfrm>
          <a:off x="3255" y="1346100"/>
          <a:ext cx="2303423" cy="124059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ZA" sz="2000" kern="1200" dirty="0" smtClean="0"/>
            <a:t>Financial issues</a:t>
          </a:r>
          <a:endParaRPr lang="en-ZA" sz="2000" kern="1200" dirty="0"/>
        </a:p>
      </dsp:txBody>
      <dsp:txXfrm>
        <a:off x="3255" y="1346100"/>
        <a:ext cx="2303423" cy="1240590"/>
      </dsp:txXfrm>
    </dsp:sp>
    <dsp:sp modelId="{EFB78068-A999-428A-9FA8-40FCC6B41A97}">
      <dsp:nvSpPr>
        <dsp:cNvPr id="0" name=""/>
        <dsp:cNvSpPr/>
      </dsp:nvSpPr>
      <dsp:spPr>
        <a:xfrm rot="5400000">
          <a:off x="4984528" y="-5195"/>
          <a:ext cx="1174705" cy="652813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ZA" sz="1800" kern="1200" dirty="0" smtClean="0"/>
            <a:t>8.   Water and sanitation</a:t>
          </a:r>
          <a:endParaRPr lang="en-ZA" sz="1800" kern="1200" dirty="0"/>
        </a:p>
        <a:p>
          <a:pPr marL="171450" lvl="1" indent="-171450" algn="l" defTabSz="800100" rtl="0">
            <a:lnSpc>
              <a:spcPct val="90000"/>
            </a:lnSpc>
            <a:spcBef>
              <a:spcPct val="0"/>
            </a:spcBef>
            <a:spcAft>
              <a:spcPct val="15000"/>
            </a:spcAft>
            <a:buChar char="••"/>
          </a:pPr>
          <a:r>
            <a:rPr lang="en-ZA" sz="1800" kern="1200" dirty="0" smtClean="0"/>
            <a:t>9.   Electricity</a:t>
          </a:r>
          <a:endParaRPr lang="en-ZA" sz="1800" kern="1200" dirty="0"/>
        </a:p>
        <a:p>
          <a:pPr marL="171450" lvl="1" indent="-171450" algn="l" defTabSz="800100" rtl="0">
            <a:lnSpc>
              <a:spcPct val="90000"/>
            </a:lnSpc>
            <a:spcBef>
              <a:spcPct val="0"/>
            </a:spcBef>
            <a:spcAft>
              <a:spcPct val="15000"/>
            </a:spcAft>
            <a:buChar char="••"/>
          </a:pPr>
          <a:r>
            <a:rPr lang="en-ZA" sz="1800" kern="1200" dirty="0" smtClean="0"/>
            <a:t>10. Roads</a:t>
          </a:r>
          <a:endParaRPr lang="en-ZA" sz="1800" kern="1200" dirty="0"/>
        </a:p>
        <a:p>
          <a:pPr marL="171450" lvl="1" indent="-171450" algn="l" defTabSz="800100" rtl="0">
            <a:lnSpc>
              <a:spcPct val="90000"/>
            </a:lnSpc>
            <a:spcBef>
              <a:spcPct val="0"/>
            </a:spcBef>
            <a:spcAft>
              <a:spcPct val="15000"/>
            </a:spcAft>
            <a:buChar char="••"/>
          </a:pPr>
          <a:r>
            <a:rPr lang="en-ZA" sz="1800" kern="1200" dirty="0" smtClean="0"/>
            <a:t>11. Solid waste services </a:t>
          </a:r>
          <a:endParaRPr lang="en-ZA" sz="1800" kern="1200" dirty="0"/>
        </a:p>
      </dsp:txBody>
      <dsp:txXfrm rot="5400000">
        <a:off x="4984528" y="-5195"/>
        <a:ext cx="1174705" cy="6528132"/>
      </dsp:txXfrm>
    </dsp:sp>
    <dsp:sp modelId="{58762F33-0311-4E78-B704-907ACAF251FB}">
      <dsp:nvSpPr>
        <dsp:cNvPr id="0" name=""/>
        <dsp:cNvSpPr/>
      </dsp:nvSpPr>
      <dsp:spPr>
        <a:xfrm>
          <a:off x="3255" y="2660824"/>
          <a:ext cx="2303423" cy="124059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ZA" sz="2000" kern="1200" dirty="0" smtClean="0"/>
            <a:t>Service delivery</a:t>
          </a:r>
          <a:endParaRPr lang="en-ZA" sz="2000" kern="1200" dirty="0"/>
        </a:p>
      </dsp:txBody>
      <dsp:txXfrm>
        <a:off x="3255" y="2660824"/>
        <a:ext cx="2303423" cy="1240590"/>
      </dsp:txXfrm>
    </dsp:sp>
    <dsp:sp modelId="{5C4A15E4-122D-43D7-BD1F-FB64A02337D3}">
      <dsp:nvSpPr>
        <dsp:cNvPr id="0" name=""/>
        <dsp:cNvSpPr/>
      </dsp:nvSpPr>
      <dsp:spPr>
        <a:xfrm rot="5400000">
          <a:off x="4963752" y="1309405"/>
          <a:ext cx="1216257" cy="652813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ZA" sz="1800" kern="1200" dirty="0" smtClean="0"/>
            <a:t>12. Delivering municipal services in rural areas</a:t>
          </a:r>
          <a:endParaRPr lang="en-ZA" sz="1800" kern="1200" dirty="0"/>
        </a:p>
        <a:p>
          <a:pPr marL="171450" lvl="1" indent="-171450" algn="l" defTabSz="800100" rtl="0">
            <a:lnSpc>
              <a:spcPct val="90000"/>
            </a:lnSpc>
            <a:spcBef>
              <a:spcPct val="0"/>
            </a:spcBef>
            <a:spcAft>
              <a:spcPct val="15000"/>
            </a:spcAft>
            <a:buChar char="••"/>
          </a:pPr>
          <a:r>
            <a:rPr lang="en-ZA" sz="1800" kern="1200" dirty="0" smtClean="0"/>
            <a:t>13. Cities and the management of the built environment</a:t>
          </a:r>
          <a:endParaRPr lang="en-ZA" sz="1800" kern="1200" dirty="0"/>
        </a:p>
      </dsp:txBody>
      <dsp:txXfrm rot="5400000">
        <a:off x="4963752" y="1309405"/>
        <a:ext cx="1216257" cy="6528132"/>
      </dsp:txXfrm>
    </dsp:sp>
    <dsp:sp modelId="{B288659A-F748-410F-9AA8-867E160A79EA}">
      <dsp:nvSpPr>
        <dsp:cNvPr id="0" name=""/>
        <dsp:cNvSpPr/>
      </dsp:nvSpPr>
      <dsp:spPr>
        <a:xfrm>
          <a:off x="3255" y="3941009"/>
          <a:ext cx="2303423" cy="124059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ZA" sz="2000" kern="1200" dirty="0" smtClean="0"/>
            <a:t>Delivery contexts of rural and city  municipalities</a:t>
          </a:r>
          <a:endParaRPr lang="en-ZA" sz="2000" kern="1200" dirty="0"/>
        </a:p>
      </dsp:txBody>
      <dsp:txXfrm>
        <a:off x="3255" y="3941009"/>
        <a:ext cx="2303423" cy="124059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81C65F-3F8F-438C-B139-CE18CDC0770D}">
      <dsp:nvSpPr>
        <dsp:cNvPr id="0" name=""/>
        <dsp:cNvSpPr/>
      </dsp:nvSpPr>
      <dsp:spPr>
        <a:xfrm rot="5400000">
          <a:off x="4099919" y="-2258736"/>
          <a:ext cx="2480544" cy="6998017"/>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rtl="0">
            <a:lnSpc>
              <a:spcPct val="90000"/>
            </a:lnSpc>
            <a:spcBef>
              <a:spcPct val="0"/>
            </a:spcBef>
            <a:spcAft>
              <a:spcPct val="15000"/>
            </a:spcAft>
            <a:buChar char="••"/>
          </a:pPr>
          <a:endParaRPr lang="en-GB" sz="6500" kern="1200" dirty="0"/>
        </a:p>
      </dsp:txBody>
      <dsp:txXfrm rot="5400000">
        <a:off x="4099919" y="-2258736"/>
        <a:ext cx="2480544" cy="6998017"/>
      </dsp:txXfrm>
    </dsp:sp>
    <dsp:sp modelId="{A6EB27BE-BE4A-45B5-BD0E-2A864684662E}">
      <dsp:nvSpPr>
        <dsp:cNvPr id="0" name=""/>
        <dsp:cNvSpPr/>
      </dsp:nvSpPr>
      <dsp:spPr>
        <a:xfrm>
          <a:off x="0" y="2545"/>
          <a:ext cx="1841106" cy="2473838"/>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0" tIns="38100" rIns="0" bIns="38100" numCol="1" spcCol="1270" anchor="ctr" anchorCtr="0">
          <a:noAutofit/>
        </a:bodyPr>
        <a:lstStyle/>
        <a:p>
          <a:pPr lvl="0" algn="ctr" defTabSz="889000" rtl="0">
            <a:lnSpc>
              <a:spcPct val="90000"/>
            </a:lnSpc>
            <a:spcBef>
              <a:spcPct val="0"/>
            </a:spcBef>
            <a:spcAft>
              <a:spcPct val="35000"/>
            </a:spcAft>
          </a:pPr>
          <a:r>
            <a:rPr lang="en-GB" sz="2000" kern="1200" dirty="0" smtClean="0"/>
            <a:t>Demographic trends</a:t>
          </a:r>
          <a:endParaRPr lang="en-ZA" sz="2000" kern="1200" dirty="0"/>
        </a:p>
      </dsp:txBody>
      <dsp:txXfrm>
        <a:off x="0" y="2545"/>
        <a:ext cx="1841106" cy="2473838"/>
      </dsp:txXfrm>
    </dsp:sp>
    <dsp:sp modelId="{3896DF0D-1929-499A-B2AE-4FB31F7684E3}">
      <dsp:nvSpPr>
        <dsp:cNvPr id="0" name=""/>
        <dsp:cNvSpPr/>
      </dsp:nvSpPr>
      <dsp:spPr>
        <a:xfrm rot="5400000">
          <a:off x="4078219" y="401351"/>
          <a:ext cx="2523930" cy="6990914"/>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rtl="0">
            <a:lnSpc>
              <a:spcPct val="90000"/>
            </a:lnSpc>
            <a:spcBef>
              <a:spcPct val="0"/>
            </a:spcBef>
            <a:spcAft>
              <a:spcPct val="15000"/>
            </a:spcAft>
            <a:buChar char="••"/>
          </a:pPr>
          <a:endParaRPr lang="en-GB" sz="6500" kern="1200" dirty="0"/>
        </a:p>
      </dsp:txBody>
      <dsp:txXfrm rot="5400000">
        <a:off x="4078219" y="401351"/>
        <a:ext cx="2523930" cy="6990914"/>
      </dsp:txXfrm>
    </dsp:sp>
    <dsp:sp modelId="{DAD0886C-EFF0-479E-A25C-252A10C784F8}">
      <dsp:nvSpPr>
        <dsp:cNvPr id="0" name=""/>
        <dsp:cNvSpPr/>
      </dsp:nvSpPr>
      <dsp:spPr>
        <a:xfrm>
          <a:off x="38" y="2601734"/>
          <a:ext cx="1844688" cy="2590146"/>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GB" sz="2000" kern="1200" dirty="0" smtClean="0"/>
            <a:t>Economic profiles</a:t>
          </a:r>
          <a:endParaRPr lang="en-ZA" sz="2000" kern="1200" dirty="0"/>
        </a:p>
      </dsp:txBody>
      <dsp:txXfrm>
        <a:off x="38" y="2601734"/>
        <a:ext cx="1844688" cy="2590146"/>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81C65F-3F8F-438C-B139-CE18CDC0770D}">
      <dsp:nvSpPr>
        <dsp:cNvPr id="0" name=""/>
        <dsp:cNvSpPr/>
      </dsp:nvSpPr>
      <dsp:spPr>
        <a:xfrm rot="5400000">
          <a:off x="4092452" y="-2310124"/>
          <a:ext cx="2498820" cy="7121556"/>
        </a:xfrm>
        <a:prstGeom prst="round2SameRect">
          <a:avLst/>
        </a:prstGeom>
        <a:solidFill>
          <a:srgbClr val="E1CBCB">
            <a:alpha val="89804"/>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rtl="0">
            <a:lnSpc>
              <a:spcPct val="90000"/>
            </a:lnSpc>
            <a:spcBef>
              <a:spcPct val="0"/>
            </a:spcBef>
            <a:spcAft>
              <a:spcPct val="15000"/>
            </a:spcAft>
            <a:buChar char="••"/>
          </a:pPr>
          <a:endParaRPr lang="en-GB" sz="3600" kern="1200" dirty="0"/>
        </a:p>
      </dsp:txBody>
      <dsp:txXfrm rot="5400000">
        <a:off x="4092452" y="-2310124"/>
        <a:ext cx="2498820" cy="7121556"/>
      </dsp:txXfrm>
    </dsp:sp>
    <dsp:sp modelId="{A6EB27BE-BE4A-45B5-BD0E-2A864684662E}">
      <dsp:nvSpPr>
        <dsp:cNvPr id="0" name=""/>
        <dsp:cNvSpPr/>
      </dsp:nvSpPr>
      <dsp:spPr>
        <a:xfrm>
          <a:off x="0" y="11"/>
          <a:ext cx="1778870" cy="2462602"/>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ZA" sz="2000" kern="1200" dirty="0" smtClean="0"/>
            <a:t>Combating poverty</a:t>
          </a:r>
          <a:endParaRPr lang="en-ZA" sz="2000" kern="1200" dirty="0"/>
        </a:p>
      </dsp:txBody>
      <dsp:txXfrm>
        <a:off x="0" y="11"/>
        <a:ext cx="1778870" cy="2462602"/>
      </dsp:txXfrm>
    </dsp:sp>
    <dsp:sp modelId="{3896DF0D-1929-499A-B2AE-4FB31F7684E3}">
      <dsp:nvSpPr>
        <dsp:cNvPr id="0" name=""/>
        <dsp:cNvSpPr/>
      </dsp:nvSpPr>
      <dsp:spPr>
        <a:xfrm rot="5400000">
          <a:off x="4077972" y="375333"/>
          <a:ext cx="2542526" cy="7127899"/>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rtl="0">
            <a:lnSpc>
              <a:spcPct val="90000"/>
            </a:lnSpc>
            <a:spcBef>
              <a:spcPct val="0"/>
            </a:spcBef>
            <a:spcAft>
              <a:spcPct val="15000"/>
            </a:spcAft>
            <a:buChar char="••"/>
          </a:pPr>
          <a:endParaRPr lang="en-GB" sz="3600" kern="1200" dirty="0"/>
        </a:p>
        <a:p>
          <a:pPr marL="571500" lvl="2" indent="-285750" algn="l" defTabSz="1600200" rtl="0">
            <a:lnSpc>
              <a:spcPct val="90000"/>
            </a:lnSpc>
            <a:spcBef>
              <a:spcPct val="0"/>
            </a:spcBef>
            <a:spcAft>
              <a:spcPct val="15000"/>
            </a:spcAft>
            <a:buChar char="••"/>
          </a:pPr>
          <a:endParaRPr lang="en-GB" sz="3600" kern="1200" dirty="0"/>
        </a:p>
        <a:p>
          <a:pPr marL="571500" lvl="2" indent="-285750" algn="l" defTabSz="1600200" rtl="0">
            <a:lnSpc>
              <a:spcPct val="90000"/>
            </a:lnSpc>
            <a:spcBef>
              <a:spcPct val="0"/>
            </a:spcBef>
            <a:spcAft>
              <a:spcPct val="15000"/>
            </a:spcAft>
            <a:buChar char="••"/>
          </a:pPr>
          <a:endParaRPr lang="en-GB" sz="3600" kern="1200" dirty="0"/>
        </a:p>
        <a:p>
          <a:pPr marL="285750" lvl="1" indent="-285750" algn="l" defTabSz="1600200" rtl="0">
            <a:lnSpc>
              <a:spcPct val="90000"/>
            </a:lnSpc>
            <a:spcBef>
              <a:spcPct val="0"/>
            </a:spcBef>
            <a:spcAft>
              <a:spcPct val="15000"/>
            </a:spcAft>
            <a:buChar char="••"/>
          </a:pPr>
          <a:endParaRPr lang="en-GB" sz="3600" kern="1200" dirty="0"/>
        </a:p>
      </dsp:txBody>
      <dsp:txXfrm rot="5400000">
        <a:off x="4077972" y="375333"/>
        <a:ext cx="2542526" cy="7127899"/>
      </dsp:txXfrm>
    </dsp:sp>
    <dsp:sp modelId="{DAD0886C-EFF0-479E-A25C-252A10C784F8}">
      <dsp:nvSpPr>
        <dsp:cNvPr id="0" name=""/>
        <dsp:cNvSpPr/>
      </dsp:nvSpPr>
      <dsp:spPr>
        <a:xfrm>
          <a:off x="2214" y="2622010"/>
          <a:ext cx="1783071" cy="2634546"/>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GB" sz="2000" kern="1200" dirty="0" smtClean="0"/>
            <a:t>Supporting economic growth</a:t>
          </a:r>
          <a:endParaRPr lang="en-ZA" sz="2000" kern="1200" dirty="0"/>
        </a:p>
      </dsp:txBody>
      <dsp:txXfrm>
        <a:off x="2214" y="2622010"/>
        <a:ext cx="1783071" cy="2634546"/>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81C65F-3F8F-438C-B139-CE18CDC0770D}">
      <dsp:nvSpPr>
        <dsp:cNvPr id="0" name=""/>
        <dsp:cNvSpPr/>
      </dsp:nvSpPr>
      <dsp:spPr>
        <a:xfrm rot="5400000">
          <a:off x="4055777" y="-2203674"/>
          <a:ext cx="2568886" cy="6997957"/>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endParaRPr lang="en-GB" sz="1900" kern="1200" dirty="0"/>
        </a:p>
      </dsp:txBody>
      <dsp:txXfrm rot="5400000">
        <a:off x="4055777" y="-2203674"/>
        <a:ext cx="2568886" cy="6997957"/>
      </dsp:txXfrm>
    </dsp:sp>
    <dsp:sp modelId="{A6EB27BE-BE4A-45B5-BD0E-2A864684662E}">
      <dsp:nvSpPr>
        <dsp:cNvPr id="0" name=""/>
        <dsp:cNvSpPr/>
      </dsp:nvSpPr>
      <dsp:spPr>
        <a:xfrm>
          <a:off x="7" y="0"/>
          <a:ext cx="1828787" cy="2589822"/>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GB" sz="2000" kern="1200" baseline="0" dirty="0" smtClean="0"/>
            <a:t>Growth in transfers to local government</a:t>
          </a:r>
          <a:endParaRPr lang="en-ZA" sz="2000" kern="1200" baseline="0" dirty="0"/>
        </a:p>
      </dsp:txBody>
      <dsp:txXfrm>
        <a:off x="7" y="0"/>
        <a:ext cx="1828787" cy="2589822"/>
      </dsp:txXfrm>
    </dsp:sp>
    <dsp:sp modelId="{3896DF0D-1929-499A-B2AE-4FB31F7684E3}">
      <dsp:nvSpPr>
        <dsp:cNvPr id="0" name=""/>
        <dsp:cNvSpPr/>
      </dsp:nvSpPr>
      <dsp:spPr>
        <a:xfrm rot="5400000">
          <a:off x="4607768" y="-60564"/>
          <a:ext cx="1452453" cy="7004743"/>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smtClean="0"/>
            <a:t>Insulating LG from the effects of the recession</a:t>
          </a:r>
          <a:endParaRPr lang="en-GB" sz="1900" kern="1200" dirty="0"/>
        </a:p>
        <a:p>
          <a:pPr marL="171450" lvl="1" indent="-171450" algn="l" defTabSz="844550" rtl="0">
            <a:lnSpc>
              <a:spcPct val="90000"/>
            </a:lnSpc>
            <a:spcBef>
              <a:spcPct val="0"/>
            </a:spcBef>
            <a:spcAft>
              <a:spcPct val="15000"/>
            </a:spcAft>
            <a:buChar char="••"/>
          </a:pPr>
          <a:r>
            <a:rPr lang="en-US" sz="1900" kern="1200" dirty="0" smtClean="0"/>
            <a:t>Stable and transparent transfers to LG</a:t>
          </a:r>
          <a:endParaRPr lang="en-GB" sz="1900" kern="1200" dirty="0"/>
        </a:p>
        <a:p>
          <a:pPr marL="171450" lvl="1" indent="-171450" algn="l" defTabSz="844550" rtl="0">
            <a:lnSpc>
              <a:spcPct val="90000"/>
            </a:lnSpc>
            <a:spcBef>
              <a:spcPct val="0"/>
            </a:spcBef>
            <a:spcAft>
              <a:spcPct val="15000"/>
            </a:spcAft>
            <a:buChar char="••"/>
          </a:pPr>
          <a:r>
            <a:rPr lang="en-US" sz="1900" kern="1200" dirty="0" smtClean="0"/>
            <a:t>Prudent fiscal stance provides room for increased borrowing by municipalities</a:t>
          </a:r>
          <a:endParaRPr lang="en-GB" sz="1900" kern="1200" dirty="0"/>
        </a:p>
      </dsp:txBody>
      <dsp:txXfrm rot="5400000">
        <a:off x="4607768" y="-60564"/>
        <a:ext cx="1452453" cy="7004743"/>
      </dsp:txXfrm>
    </dsp:sp>
    <dsp:sp modelId="{DAD0886C-EFF0-479E-A25C-252A10C784F8}">
      <dsp:nvSpPr>
        <dsp:cNvPr id="0" name=""/>
        <dsp:cNvSpPr/>
      </dsp:nvSpPr>
      <dsp:spPr>
        <a:xfrm>
          <a:off x="2833" y="2748349"/>
          <a:ext cx="1828789" cy="1386917"/>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GB" sz="2000" kern="1200" baseline="0" dirty="0" smtClean="0"/>
            <a:t>Stable macro-economic policy</a:t>
          </a:r>
          <a:endParaRPr lang="en-ZA" sz="2000" kern="1200" dirty="0"/>
        </a:p>
      </dsp:txBody>
      <dsp:txXfrm>
        <a:off x="2833" y="2748349"/>
        <a:ext cx="1828789" cy="1386917"/>
      </dsp:txXfrm>
    </dsp:sp>
    <dsp:sp modelId="{ABC810B8-050C-40DE-86A9-B35AFF18403C}">
      <dsp:nvSpPr>
        <dsp:cNvPr id="0" name=""/>
        <dsp:cNvSpPr/>
      </dsp:nvSpPr>
      <dsp:spPr>
        <a:xfrm rot="5400000">
          <a:off x="4875828" y="1230898"/>
          <a:ext cx="887807" cy="7012809"/>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smtClean="0"/>
            <a:t>Expanded public investment in infrastructure places pressure on municipal development planning and approval processes</a:t>
          </a:r>
          <a:endParaRPr lang="en-GB" sz="1900" kern="1200" dirty="0"/>
        </a:p>
      </dsp:txBody>
      <dsp:txXfrm rot="5400000">
        <a:off x="4875828" y="1230898"/>
        <a:ext cx="887807" cy="7012809"/>
      </dsp:txXfrm>
    </dsp:sp>
    <dsp:sp modelId="{07AD9F24-F3EA-4169-B0DA-62185DCF05D1}">
      <dsp:nvSpPr>
        <dsp:cNvPr id="0" name=""/>
        <dsp:cNvSpPr/>
      </dsp:nvSpPr>
      <dsp:spPr>
        <a:xfrm>
          <a:off x="2833" y="4307076"/>
          <a:ext cx="1810494" cy="874523"/>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Public investments</a:t>
          </a:r>
          <a:endParaRPr lang="en-GB" sz="2100" kern="1200" dirty="0"/>
        </a:p>
      </dsp:txBody>
      <dsp:txXfrm>
        <a:off x="2833" y="4307076"/>
        <a:ext cx="1810494" cy="874523"/>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2258FE-8EB1-4625-B2D7-7CF48531901E}">
      <dsp:nvSpPr>
        <dsp:cNvPr id="0" name=""/>
        <dsp:cNvSpPr/>
      </dsp:nvSpPr>
      <dsp:spPr>
        <a:xfrm rot="5400000">
          <a:off x="4739337" y="-2964295"/>
          <a:ext cx="1006433" cy="6979890"/>
        </a:xfrm>
        <a:prstGeom prst="round2SameRect">
          <a:avLst/>
        </a:prstGeom>
        <a:solidFill>
          <a:srgbClr val="E1CBCB">
            <a:alpha val="89804"/>
          </a:srgb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Success depends on hiring the best</a:t>
          </a:r>
          <a:endParaRPr lang="en-GB" sz="1400" b="1" kern="1200" dirty="0"/>
        </a:p>
        <a:p>
          <a:pPr marL="114300" lvl="1" indent="-114300" algn="l" defTabSz="622300">
            <a:lnSpc>
              <a:spcPct val="90000"/>
            </a:lnSpc>
            <a:spcBef>
              <a:spcPct val="0"/>
            </a:spcBef>
            <a:spcAft>
              <a:spcPct val="15000"/>
            </a:spcAft>
            <a:buChar char="••"/>
          </a:pPr>
          <a:r>
            <a:rPr lang="en-US" sz="1400" b="1" kern="1200" dirty="0" smtClean="0"/>
            <a:t>Use ‘anchor management tools’ to drive delivery</a:t>
          </a:r>
          <a:endParaRPr lang="en-GB" sz="1400" b="1" kern="1200" dirty="0"/>
        </a:p>
        <a:p>
          <a:pPr marL="114300" lvl="1" indent="-114300" algn="l" defTabSz="622300">
            <a:lnSpc>
              <a:spcPct val="90000"/>
            </a:lnSpc>
            <a:spcBef>
              <a:spcPct val="0"/>
            </a:spcBef>
            <a:spcAft>
              <a:spcPct val="15000"/>
            </a:spcAft>
            <a:buChar char="••"/>
          </a:pPr>
          <a:r>
            <a:rPr lang="en-US" sz="1400" b="1" kern="1200" dirty="0" smtClean="0"/>
            <a:t>Forward thinking in risk management of projects</a:t>
          </a:r>
          <a:endParaRPr lang="en-GB" sz="1400" b="1" kern="1200" dirty="0"/>
        </a:p>
        <a:p>
          <a:pPr marL="114300" lvl="1" indent="-114300" algn="l" defTabSz="622300">
            <a:lnSpc>
              <a:spcPct val="90000"/>
            </a:lnSpc>
            <a:spcBef>
              <a:spcPct val="0"/>
            </a:spcBef>
            <a:spcAft>
              <a:spcPct val="15000"/>
            </a:spcAft>
            <a:buChar char="••"/>
          </a:pPr>
          <a:r>
            <a:rPr lang="en-US" sz="1400" b="1" kern="1200" dirty="0" smtClean="0"/>
            <a:t>Detailed cash management and payment transparency</a:t>
          </a:r>
          <a:endParaRPr lang="en-GB" sz="1400" b="1" kern="1200" dirty="0"/>
        </a:p>
      </dsp:txBody>
      <dsp:txXfrm rot="5400000">
        <a:off x="4739337" y="-2964295"/>
        <a:ext cx="1006433" cy="6979890"/>
      </dsp:txXfrm>
    </dsp:sp>
    <dsp:sp modelId="{5B47F033-75D5-48CD-A553-C5E893DBA499}">
      <dsp:nvSpPr>
        <dsp:cNvPr id="0" name=""/>
        <dsp:cNvSpPr/>
      </dsp:nvSpPr>
      <dsp:spPr>
        <a:xfrm>
          <a:off x="30500" y="238"/>
          <a:ext cx="1722108" cy="105082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Lessons from the World Cup</a:t>
          </a:r>
          <a:endParaRPr lang="en-GB" sz="2000" kern="1200" dirty="0"/>
        </a:p>
      </dsp:txBody>
      <dsp:txXfrm>
        <a:off x="30500" y="238"/>
        <a:ext cx="1722108" cy="1050823"/>
      </dsp:txXfrm>
    </dsp:sp>
    <dsp:sp modelId="{C4D514FF-756F-4F76-B26F-3C0B9E6722A6}">
      <dsp:nvSpPr>
        <dsp:cNvPr id="0" name=""/>
        <dsp:cNvSpPr/>
      </dsp:nvSpPr>
      <dsp:spPr>
        <a:xfrm rot="5400000">
          <a:off x="4008262" y="-1079345"/>
          <a:ext cx="2468583" cy="6979890"/>
        </a:xfrm>
        <a:prstGeom prst="round2SameRect">
          <a:avLst/>
        </a:prstGeom>
        <a:solidFill>
          <a:srgbClr val="E1CBCB">
            <a:alpha val="89804"/>
          </a:srgb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GB" sz="1400" kern="1200" dirty="0"/>
        </a:p>
      </dsp:txBody>
      <dsp:txXfrm rot="5400000">
        <a:off x="4008262" y="-1079345"/>
        <a:ext cx="2468583" cy="6979890"/>
      </dsp:txXfrm>
    </dsp:sp>
    <dsp:sp modelId="{D7F04490-DA77-4B47-8A53-1F538709CF72}">
      <dsp:nvSpPr>
        <dsp:cNvPr id="0" name=""/>
        <dsp:cNvSpPr/>
      </dsp:nvSpPr>
      <dsp:spPr>
        <a:xfrm>
          <a:off x="30500" y="1174656"/>
          <a:ext cx="1722108" cy="247188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Crisis in credibility</a:t>
          </a:r>
          <a:endParaRPr lang="en-GB" sz="2000" kern="1200" dirty="0"/>
        </a:p>
      </dsp:txBody>
      <dsp:txXfrm>
        <a:off x="30500" y="1174656"/>
        <a:ext cx="1722108" cy="2471886"/>
      </dsp:txXfrm>
    </dsp:sp>
    <dsp:sp modelId="{F6115052-FCBE-4834-81DA-08794DD2B32C}">
      <dsp:nvSpPr>
        <dsp:cNvPr id="0" name=""/>
        <dsp:cNvSpPr/>
      </dsp:nvSpPr>
      <dsp:spPr>
        <a:xfrm rot="5400000">
          <a:off x="4571605" y="985803"/>
          <a:ext cx="1341898" cy="6979890"/>
        </a:xfrm>
        <a:prstGeom prst="round2SameRect">
          <a:avLst/>
        </a:prstGeom>
        <a:solidFill>
          <a:srgbClr val="E1CBCB">
            <a:alpha val="89804"/>
          </a:srgb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Commit to acting ethically and in the best interests of the municipality</a:t>
          </a:r>
          <a:endParaRPr lang="en-GB" sz="1400" b="1" kern="1200" dirty="0"/>
        </a:p>
        <a:p>
          <a:pPr marL="114300" lvl="1" indent="-114300" algn="l" defTabSz="622300">
            <a:lnSpc>
              <a:spcPct val="90000"/>
            </a:lnSpc>
            <a:spcBef>
              <a:spcPct val="0"/>
            </a:spcBef>
            <a:spcAft>
              <a:spcPct val="15000"/>
            </a:spcAft>
            <a:buChar char="••"/>
          </a:pPr>
          <a:r>
            <a:rPr lang="en-US" sz="1400" b="1" kern="1200" dirty="0" smtClean="0"/>
            <a:t>Understand and respect the council/management division of responsibilities </a:t>
          </a:r>
          <a:endParaRPr lang="en-GB" sz="1400" b="1" kern="1200" dirty="0"/>
        </a:p>
        <a:p>
          <a:pPr marL="114300" lvl="1" indent="-114300" algn="l" defTabSz="622300">
            <a:lnSpc>
              <a:spcPct val="90000"/>
            </a:lnSpc>
            <a:spcBef>
              <a:spcPct val="0"/>
            </a:spcBef>
            <a:spcAft>
              <a:spcPct val="15000"/>
            </a:spcAft>
            <a:buChar char="••"/>
          </a:pPr>
          <a:r>
            <a:rPr lang="en-US" sz="1400" b="1" kern="1200" dirty="0" smtClean="0"/>
            <a:t>Make appointments on the basis of competency</a:t>
          </a:r>
          <a:endParaRPr lang="en-GB" sz="1400" b="1" kern="1200" dirty="0"/>
        </a:p>
        <a:p>
          <a:pPr marL="114300" lvl="1" indent="-114300" algn="l" defTabSz="622300">
            <a:lnSpc>
              <a:spcPct val="90000"/>
            </a:lnSpc>
            <a:spcBef>
              <a:spcPct val="0"/>
            </a:spcBef>
            <a:spcAft>
              <a:spcPct val="15000"/>
            </a:spcAft>
            <a:buChar char="••"/>
          </a:pPr>
          <a:r>
            <a:rPr lang="en-US" sz="1400" b="1" kern="1200" dirty="0" smtClean="0"/>
            <a:t>Put operating policies and procedures in place</a:t>
          </a:r>
          <a:endParaRPr lang="en-GB" sz="1400" b="1" kern="1200" dirty="0"/>
        </a:p>
        <a:p>
          <a:pPr marL="114300" lvl="1" indent="-114300" algn="l" defTabSz="622300">
            <a:lnSpc>
              <a:spcPct val="90000"/>
            </a:lnSpc>
            <a:spcBef>
              <a:spcPct val="0"/>
            </a:spcBef>
            <a:spcAft>
              <a:spcPct val="15000"/>
            </a:spcAft>
            <a:buChar char="••"/>
          </a:pPr>
          <a:r>
            <a:rPr lang="en-US" sz="1400" b="1" kern="1200" dirty="0" smtClean="0"/>
            <a:t>Councils must fulfill their oversight function</a:t>
          </a:r>
          <a:endParaRPr lang="en-GB" sz="1400" b="1" kern="1200" dirty="0"/>
        </a:p>
      </dsp:txBody>
      <dsp:txXfrm rot="5400000">
        <a:off x="4571605" y="985803"/>
        <a:ext cx="1341898" cy="6979890"/>
      </dsp:txXfrm>
    </dsp:sp>
    <dsp:sp modelId="{117C779C-5AAB-4521-97E0-5DB8D2E36735}">
      <dsp:nvSpPr>
        <dsp:cNvPr id="0" name=""/>
        <dsp:cNvSpPr/>
      </dsp:nvSpPr>
      <dsp:spPr>
        <a:xfrm>
          <a:off x="30500" y="3770136"/>
          <a:ext cx="1722108" cy="141122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Getting governance right</a:t>
          </a:r>
          <a:endParaRPr lang="en-GB" sz="2000" kern="1200" dirty="0"/>
        </a:p>
      </dsp:txBody>
      <dsp:txXfrm>
        <a:off x="30500" y="3770136"/>
        <a:ext cx="1722108" cy="1411224"/>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7C03D4-5C2A-402E-A453-D0A5E109060A}">
      <dsp:nvSpPr>
        <dsp:cNvPr id="0" name=""/>
        <dsp:cNvSpPr/>
      </dsp:nvSpPr>
      <dsp:spPr>
        <a:xfrm rot="5400000">
          <a:off x="4394979" y="-2415893"/>
          <a:ext cx="1887794" cy="6722891"/>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123825" rIns="9144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t>Section 152 of the Constitution</a:t>
          </a:r>
          <a:endParaRPr lang="en-GB" sz="1600" b="1" kern="1200" dirty="0"/>
        </a:p>
        <a:p>
          <a:pPr marL="228600" lvl="2" indent="-114300" algn="l" defTabSz="666750">
            <a:lnSpc>
              <a:spcPct val="90000"/>
            </a:lnSpc>
            <a:spcBef>
              <a:spcPct val="0"/>
            </a:spcBef>
            <a:spcAft>
              <a:spcPct val="15000"/>
            </a:spcAft>
            <a:buChar char="••"/>
          </a:pPr>
          <a:r>
            <a:rPr lang="en-US" sz="1500" kern="1200" dirty="0" smtClean="0"/>
            <a:t>to provide democratic and accountable government for local communities </a:t>
          </a:r>
          <a:endParaRPr lang="en-GB" sz="1500" kern="1200" dirty="0"/>
        </a:p>
        <a:p>
          <a:pPr marL="228600" lvl="2" indent="-114300" algn="l" defTabSz="666750">
            <a:lnSpc>
              <a:spcPct val="90000"/>
            </a:lnSpc>
            <a:spcBef>
              <a:spcPct val="0"/>
            </a:spcBef>
            <a:spcAft>
              <a:spcPct val="15000"/>
            </a:spcAft>
            <a:buChar char="••"/>
          </a:pPr>
          <a:r>
            <a:rPr lang="en-US" sz="1500" kern="1200" dirty="0" smtClean="0"/>
            <a:t>to ensure the provision of services to communities in a sustainable manner </a:t>
          </a:r>
          <a:endParaRPr lang="en-GB" sz="1500" kern="1200" dirty="0"/>
        </a:p>
        <a:p>
          <a:pPr marL="228600" lvl="2" indent="-114300" algn="l" defTabSz="666750">
            <a:lnSpc>
              <a:spcPct val="90000"/>
            </a:lnSpc>
            <a:spcBef>
              <a:spcPct val="0"/>
            </a:spcBef>
            <a:spcAft>
              <a:spcPct val="15000"/>
            </a:spcAft>
            <a:buChar char="••"/>
          </a:pPr>
          <a:r>
            <a:rPr lang="en-US" sz="1500" kern="1200" dirty="0" smtClean="0"/>
            <a:t>to promote social and economic development</a:t>
          </a:r>
          <a:endParaRPr lang="en-GB" sz="1500" kern="1200" dirty="0"/>
        </a:p>
        <a:p>
          <a:pPr marL="228600" lvl="2" indent="-114300" algn="l" defTabSz="666750">
            <a:lnSpc>
              <a:spcPct val="90000"/>
            </a:lnSpc>
            <a:spcBef>
              <a:spcPct val="0"/>
            </a:spcBef>
            <a:spcAft>
              <a:spcPct val="15000"/>
            </a:spcAft>
            <a:buChar char="••"/>
          </a:pPr>
          <a:r>
            <a:rPr lang="en-US" sz="1500" kern="1200" dirty="0" smtClean="0"/>
            <a:t>to promote a safe and healthy environment </a:t>
          </a:r>
          <a:endParaRPr lang="en-GB" sz="1500" kern="1200" dirty="0"/>
        </a:p>
        <a:p>
          <a:pPr marL="228600" lvl="2" indent="-114300" algn="l" defTabSz="666750">
            <a:lnSpc>
              <a:spcPct val="90000"/>
            </a:lnSpc>
            <a:spcBef>
              <a:spcPct val="0"/>
            </a:spcBef>
            <a:spcAft>
              <a:spcPct val="15000"/>
            </a:spcAft>
            <a:buChar char="••"/>
          </a:pPr>
          <a:r>
            <a:rPr lang="en-US" sz="1500" kern="1200" dirty="0" smtClean="0"/>
            <a:t>to encourage the involvement of communities and community </a:t>
          </a:r>
          <a:r>
            <a:rPr lang="en-US" sz="1500" kern="1200" dirty="0" err="1" smtClean="0"/>
            <a:t>organisations</a:t>
          </a:r>
          <a:r>
            <a:rPr lang="en-US" sz="1500" kern="1200" dirty="0" smtClean="0"/>
            <a:t> in the matters of local government </a:t>
          </a:r>
          <a:endParaRPr lang="en-GB" sz="1500" kern="1200" dirty="0"/>
        </a:p>
      </dsp:txBody>
      <dsp:txXfrm rot="5400000">
        <a:off x="4394979" y="-2415893"/>
        <a:ext cx="1887794" cy="6722891"/>
      </dsp:txXfrm>
    </dsp:sp>
    <dsp:sp modelId="{84809DB0-5ABE-464F-84A1-7E92C9E3CAB8}">
      <dsp:nvSpPr>
        <dsp:cNvPr id="0" name=""/>
        <dsp:cNvSpPr/>
      </dsp:nvSpPr>
      <dsp:spPr>
        <a:xfrm>
          <a:off x="0" y="4493"/>
          <a:ext cx="1931680" cy="1882117"/>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Objects of local government </a:t>
          </a:r>
          <a:endParaRPr lang="en-GB" sz="1800" kern="1200" dirty="0"/>
        </a:p>
      </dsp:txBody>
      <dsp:txXfrm>
        <a:off x="0" y="4493"/>
        <a:ext cx="1931680" cy="1882117"/>
      </dsp:txXfrm>
    </dsp:sp>
    <dsp:sp modelId="{543CFA09-580C-446B-A05D-6F72C65769D9}">
      <dsp:nvSpPr>
        <dsp:cNvPr id="0" name=""/>
        <dsp:cNvSpPr/>
      </dsp:nvSpPr>
      <dsp:spPr>
        <a:xfrm rot="5400000">
          <a:off x="4431170" y="-443406"/>
          <a:ext cx="1836118" cy="6736040"/>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123825" rIns="9144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t>Section 153 of the Constitution</a:t>
          </a:r>
          <a:endParaRPr lang="en-GB" sz="1600" b="1" kern="1200" dirty="0"/>
        </a:p>
        <a:p>
          <a:pPr marL="171450" lvl="1" indent="-171450" algn="l" defTabSz="755650">
            <a:lnSpc>
              <a:spcPct val="90000"/>
            </a:lnSpc>
            <a:spcBef>
              <a:spcPct val="0"/>
            </a:spcBef>
            <a:spcAft>
              <a:spcPct val="15000"/>
            </a:spcAft>
            <a:buChar char="••"/>
          </a:pPr>
          <a:r>
            <a:rPr lang="en-US" sz="1700" kern="1200" dirty="0" smtClean="0"/>
            <a:t>A municipality must - </a:t>
          </a:r>
          <a:endParaRPr lang="en-GB" sz="1700" kern="1200" dirty="0"/>
        </a:p>
        <a:p>
          <a:pPr marL="342900" lvl="2" indent="-171450" algn="l" defTabSz="755650">
            <a:lnSpc>
              <a:spcPct val="90000"/>
            </a:lnSpc>
            <a:spcBef>
              <a:spcPct val="0"/>
            </a:spcBef>
            <a:spcAft>
              <a:spcPct val="15000"/>
            </a:spcAft>
            <a:buChar char="••"/>
          </a:pPr>
          <a:r>
            <a:rPr lang="en-US" sz="1700" kern="1200" dirty="0" smtClean="0"/>
            <a:t>Structure and manage its administration and budgeting and planning processes to give priority to the basic needs of the community, and to promote the social and economic development of the community, and </a:t>
          </a:r>
          <a:endParaRPr lang="en-GB" sz="1700" kern="1200" dirty="0"/>
        </a:p>
        <a:p>
          <a:pPr marL="342900" lvl="2" indent="-171450" algn="l" defTabSz="755650">
            <a:lnSpc>
              <a:spcPct val="90000"/>
            </a:lnSpc>
            <a:spcBef>
              <a:spcPct val="0"/>
            </a:spcBef>
            <a:spcAft>
              <a:spcPct val="15000"/>
            </a:spcAft>
            <a:buChar char="••"/>
          </a:pPr>
          <a:r>
            <a:rPr lang="en-US" sz="1700" kern="1200" dirty="0" smtClean="0"/>
            <a:t>Participate in national and provincial development </a:t>
          </a:r>
          <a:r>
            <a:rPr lang="en-US" sz="1700" kern="1200" dirty="0" err="1" smtClean="0"/>
            <a:t>programmes</a:t>
          </a:r>
          <a:endParaRPr lang="en-GB" sz="1700" kern="1200" dirty="0"/>
        </a:p>
      </dsp:txBody>
      <dsp:txXfrm rot="5400000">
        <a:off x="4431170" y="-443406"/>
        <a:ext cx="1836118" cy="6736040"/>
      </dsp:txXfrm>
    </dsp:sp>
    <dsp:sp modelId="{A344551B-52A5-4975-B69D-F0EDBA95D5D1}">
      <dsp:nvSpPr>
        <dsp:cNvPr id="0" name=""/>
        <dsp:cNvSpPr/>
      </dsp:nvSpPr>
      <dsp:spPr>
        <a:xfrm>
          <a:off x="0" y="1983555"/>
          <a:ext cx="1935459" cy="1882117"/>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Developmental duties of municipalities</a:t>
          </a:r>
          <a:endParaRPr lang="en-GB" sz="1800" kern="1200" dirty="0"/>
        </a:p>
      </dsp:txBody>
      <dsp:txXfrm>
        <a:off x="0" y="1983555"/>
        <a:ext cx="1935459" cy="1882117"/>
      </dsp:txXfrm>
    </dsp:sp>
    <dsp:sp modelId="{2115B03B-29BD-4F39-972C-2FCCBD9B246B}">
      <dsp:nvSpPr>
        <dsp:cNvPr id="0" name=""/>
        <dsp:cNvSpPr/>
      </dsp:nvSpPr>
      <dsp:spPr>
        <a:xfrm rot="5400000">
          <a:off x="4777246" y="1163741"/>
          <a:ext cx="1143966" cy="6736040"/>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0" tIns="114300" rIns="228600" bIns="114300" numCol="1" spcCol="1270" anchor="ctr" anchorCtr="0">
          <a:noAutofit/>
        </a:bodyPr>
        <a:lstStyle/>
        <a:p>
          <a:pPr marL="285750" lvl="1" indent="-285750" algn="l" defTabSz="2667000">
            <a:lnSpc>
              <a:spcPct val="90000"/>
            </a:lnSpc>
            <a:spcBef>
              <a:spcPct val="0"/>
            </a:spcBef>
            <a:spcAft>
              <a:spcPct val="15000"/>
            </a:spcAft>
            <a:buChar char="••"/>
          </a:pPr>
          <a:endParaRPr lang="en-GB" sz="6000" kern="1200" dirty="0"/>
        </a:p>
      </dsp:txBody>
      <dsp:txXfrm rot="5400000">
        <a:off x="4777246" y="1163741"/>
        <a:ext cx="1143966" cy="6736040"/>
      </dsp:txXfrm>
    </dsp:sp>
    <dsp:sp modelId="{BA19293B-D4E8-462C-A873-7AD4A188BCDE}">
      <dsp:nvSpPr>
        <dsp:cNvPr id="0" name=""/>
        <dsp:cNvSpPr/>
      </dsp:nvSpPr>
      <dsp:spPr>
        <a:xfrm>
          <a:off x="0" y="3962995"/>
          <a:ext cx="1935459" cy="1137533"/>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Priority functions of municipalities</a:t>
          </a:r>
          <a:endParaRPr lang="en-GB" sz="1800" kern="1200" dirty="0"/>
        </a:p>
      </dsp:txBody>
      <dsp:txXfrm>
        <a:off x="0" y="3962995"/>
        <a:ext cx="1935459" cy="1137533"/>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5ABF6D-A7E9-47A3-8D4A-8979C4A4F676}">
      <dsp:nvSpPr>
        <dsp:cNvPr id="0" name=""/>
        <dsp:cNvSpPr/>
      </dsp:nvSpPr>
      <dsp:spPr>
        <a:xfrm rot="5400000">
          <a:off x="4963390" y="-2597693"/>
          <a:ext cx="1216980" cy="6528132"/>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123825" rIns="91440" bIns="123825" numCol="1" spcCol="1270" anchor="ctr" anchorCtr="0">
          <a:noAutofit/>
        </a:bodyPr>
        <a:lstStyle/>
        <a:p>
          <a:pPr marL="173038" lvl="1" indent="-173038" algn="l" defTabSz="800100" rtl="0">
            <a:lnSpc>
              <a:spcPct val="90000"/>
            </a:lnSpc>
            <a:spcBef>
              <a:spcPct val="0"/>
            </a:spcBef>
            <a:spcAft>
              <a:spcPct val="15000"/>
            </a:spcAft>
            <a:buChar char="••"/>
            <a:tabLst>
              <a:tab pos="461963" algn="l"/>
            </a:tabLst>
          </a:pPr>
          <a:r>
            <a:rPr lang="en-ZA" sz="1800" kern="1200" dirty="0" smtClean="0"/>
            <a:t>1.   Introduction</a:t>
          </a:r>
          <a:endParaRPr lang="en-ZA" sz="1800" kern="1200" dirty="0"/>
        </a:p>
        <a:p>
          <a:pPr marL="173038" lvl="1" indent="-173038" algn="l" defTabSz="800100" rtl="0">
            <a:lnSpc>
              <a:spcPct val="90000"/>
            </a:lnSpc>
            <a:spcBef>
              <a:spcPct val="0"/>
            </a:spcBef>
            <a:spcAft>
              <a:spcPct val="15000"/>
            </a:spcAft>
            <a:buChar char="••"/>
            <a:tabLst>
              <a:tab pos="461963" algn="l"/>
            </a:tabLst>
          </a:pPr>
          <a:r>
            <a:rPr lang="en-ZA" sz="1800" kern="1200" dirty="0" smtClean="0"/>
            <a:t>2.   Socio-economic and fiscal context of local government</a:t>
          </a:r>
          <a:endParaRPr lang="en-ZA" sz="1800" kern="1200" dirty="0"/>
        </a:p>
        <a:p>
          <a:pPr marL="173038" lvl="1" indent="-173038" algn="l" defTabSz="800100" rtl="0">
            <a:lnSpc>
              <a:spcPct val="90000"/>
            </a:lnSpc>
            <a:spcBef>
              <a:spcPct val="0"/>
            </a:spcBef>
            <a:spcAft>
              <a:spcPct val="15000"/>
            </a:spcAft>
            <a:buChar char="••"/>
            <a:tabLst>
              <a:tab pos="568325" algn="l"/>
            </a:tabLst>
          </a:pPr>
          <a:r>
            <a:rPr lang="en-ZA" sz="1800" kern="1200" dirty="0" smtClean="0"/>
            <a:t>3.   Intergovernmental relations and the local government 	fiscal framework</a:t>
          </a:r>
          <a:endParaRPr lang="en-ZA" sz="1800" kern="1200" dirty="0"/>
        </a:p>
      </dsp:txBody>
      <dsp:txXfrm rot="5400000">
        <a:off x="4963390" y="-2597693"/>
        <a:ext cx="1216980" cy="6528132"/>
      </dsp:txXfrm>
    </dsp:sp>
    <dsp:sp modelId="{2F8DAB41-B90B-46C4-8D8D-7F7036ED35B9}">
      <dsp:nvSpPr>
        <dsp:cNvPr id="0" name=""/>
        <dsp:cNvSpPr/>
      </dsp:nvSpPr>
      <dsp:spPr>
        <a:xfrm>
          <a:off x="0" y="47697"/>
          <a:ext cx="2303423" cy="124059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ZA" sz="2000" kern="1200" dirty="0" smtClean="0"/>
            <a:t>Introduction and context</a:t>
          </a:r>
          <a:endParaRPr lang="en-ZA" sz="2000" kern="1200" dirty="0"/>
        </a:p>
      </dsp:txBody>
      <dsp:txXfrm>
        <a:off x="0" y="47697"/>
        <a:ext cx="2303423" cy="1240590"/>
      </dsp:txXfrm>
    </dsp:sp>
    <dsp:sp modelId="{CF5A6355-07AE-414C-9A77-792E91EE4A09}">
      <dsp:nvSpPr>
        <dsp:cNvPr id="0" name=""/>
        <dsp:cNvSpPr/>
      </dsp:nvSpPr>
      <dsp:spPr>
        <a:xfrm rot="5400000">
          <a:off x="4968179" y="-1285508"/>
          <a:ext cx="1213908" cy="6528132"/>
        </a:xfrm>
        <a:prstGeom prst="round2Same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9144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ZA" sz="1800" kern="1200" dirty="0" smtClean="0">
              <a:solidFill>
                <a:schemeClr val="bg1"/>
              </a:solidFill>
            </a:rPr>
            <a:t>4.   Revenue and expenditure trends in local government</a:t>
          </a:r>
          <a:endParaRPr lang="en-ZA" sz="1800" kern="1200" dirty="0">
            <a:solidFill>
              <a:schemeClr val="bg1"/>
            </a:solidFill>
          </a:endParaRPr>
        </a:p>
        <a:p>
          <a:pPr marL="171450" lvl="1" indent="-171450" algn="l" defTabSz="800100" rtl="0">
            <a:lnSpc>
              <a:spcPct val="90000"/>
            </a:lnSpc>
            <a:spcBef>
              <a:spcPct val="0"/>
            </a:spcBef>
            <a:spcAft>
              <a:spcPct val="15000"/>
            </a:spcAft>
            <a:buChar char="••"/>
          </a:pPr>
          <a:r>
            <a:rPr lang="en-ZA" sz="1800" kern="1200" dirty="0" smtClean="0">
              <a:solidFill>
                <a:schemeClr val="bg1"/>
              </a:solidFill>
            </a:rPr>
            <a:t>5.   Financial management and MFMA implementation</a:t>
          </a:r>
          <a:endParaRPr lang="en-ZA" sz="1800" kern="1200" dirty="0">
            <a:solidFill>
              <a:schemeClr val="bg1"/>
            </a:solidFill>
          </a:endParaRPr>
        </a:p>
        <a:p>
          <a:pPr marL="171450" lvl="1" indent="-171450" algn="l" defTabSz="800100" rtl="0">
            <a:lnSpc>
              <a:spcPct val="90000"/>
            </a:lnSpc>
            <a:spcBef>
              <a:spcPct val="0"/>
            </a:spcBef>
            <a:spcAft>
              <a:spcPct val="15000"/>
            </a:spcAft>
            <a:buChar char="••"/>
          </a:pPr>
          <a:r>
            <a:rPr lang="en-ZA" sz="1800" kern="1200" dirty="0" smtClean="0">
              <a:solidFill>
                <a:schemeClr val="bg1"/>
              </a:solidFill>
            </a:rPr>
            <a:t>6.   Leveraging private finance</a:t>
          </a:r>
          <a:endParaRPr lang="en-ZA" sz="1800" kern="1200" dirty="0">
            <a:solidFill>
              <a:schemeClr val="bg1"/>
            </a:solidFill>
          </a:endParaRPr>
        </a:p>
        <a:p>
          <a:pPr marL="171450" lvl="1" indent="-171450" algn="l" defTabSz="800100" rtl="0">
            <a:lnSpc>
              <a:spcPct val="90000"/>
            </a:lnSpc>
            <a:spcBef>
              <a:spcPct val="0"/>
            </a:spcBef>
            <a:spcAft>
              <a:spcPct val="15000"/>
            </a:spcAft>
            <a:buChar char="••"/>
          </a:pPr>
          <a:r>
            <a:rPr lang="en-ZA" sz="1800" kern="1200" dirty="0" smtClean="0">
              <a:solidFill>
                <a:schemeClr val="bg1"/>
              </a:solidFill>
            </a:rPr>
            <a:t>7.   Managing municipal personnel </a:t>
          </a:r>
          <a:endParaRPr lang="en-ZA" sz="1800" kern="1200" dirty="0">
            <a:solidFill>
              <a:schemeClr val="bg1"/>
            </a:solidFill>
          </a:endParaRPr>
        </a:p>
      </dsp:txBody>
      <dsp:txXfrm rot="5400000">
        <a:off x="4968179" y="-1285508"/>
        <a:ext cx="1213908" cy="6528132"/>
      </dsp:txXfrm>
    </dsp:sp>
    <dsp:sp modelId="{08772317-41EB-4784-95BC-D68632F3ECAE}">
      <dsp:nvSpPr>
        <dsp:cNvPr id="0" name=""/>
        <dsp:cNvSpPr/>
      </dsp:nvSpPr>
      <dsp:spPr>
        <a:xfrm>
          <a:off x="3255" y="1346100"/>
          <a:ext cx="2303423" cy="124059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ZA" sz="2000" kern="1200" dirty="0" smtClean="0"/>
            <a:t>Financial issues</a:t>
          </a:r>
          <a:endParaRPr lang="en-ZA" sz="2000" kern="1200" dirty="0"/>
        </a:p>
      </dsp:txBody>
      <dsp:txXfrm>
        <a:off x="3255" y="1346100"/>
        <a:ext cx="2303423" cy="1240590"/>
      </dsp:txXfrm>
    </dsp:sp>
    <dsp:sp modelId="{EFB78068-A999-428A-9FA8-40FCC6B41A97}">
      <dsp:nvSpPr>
        <dsp:cNvPr id="0" name=""/>
        <dsp:cNvSpPr/>
      </dsp:nvSpPr>
      <dsp:spPr>
        <a:xfrm rot="5400000">
          <a:off x="4984528" y="-5195"/>
          <a:ext cx="1174705" cy="6528132"/>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ZA" sz="1800" kern="1200" dirty="0" smtClean="0"/>
            <a:t>8.   Water and sanitation</a:t>
          </a:r>
          <a:endParaRPr lang="en-ZA" sz="1800" kern="1200" dirty="0"/>
        </a:p>
        <a:p>
          <a:pPr marL="171450" lvl="1" indent="-171450" algn="l" defTabSz="800100" rtl="0">
            <a:lnSpc>
              <a:spcPct val="90000"/>
            </a:lnSpc>
            <a:spcBef>
              <a:spcPct val="0"/>
            </a:spcBef>
            <a:spcAft>
              <a:spcPct val="15000"/>
            </a:spcAft>
            <a:buChar char="••"/>
          </a:pPr>
          <a:r>
            <a:rPr lang="en-ZA" sz="1800" kern="1200" dirty="0" smtClean="0"/>
            <a:t>9.   Electricity</a:t>
          </a:r>
          <a:endParaRPr lang="en-ZA" sz="1800" kern="1200" dirty="0"/>
        </a:p>
        <a:p>
          <a:pPr marL="171450" lvl="1" indent="-171450" algn="l" defTabSz="800100" rtl="0">
            <a:lnSpc>
              <a:spcPct val="90000"/>
            </a:lnSpc>
            <a:spcBef>
              <a:spcPct val="0"/>
            </a:spcBef>
            <a:spcAft>
              <a:spcPct val="15000"/>
            </a:spcAft>
            <a:buChar char="••"/>
          </a:pPr>
          <a:r>
            <a:rPr lang="en-ZA" sz="1800" kern="1200" dirty="0" smtClean="0"/>
            <a:t>10. Roads</a:t>
          </a:r>
          <a:endParaRPr lang="en-ZA" sz="1800" kern="1200" dirty="0"/>
        </a:p>
        <a:p>
          <a:pPr marL="171450" lvl="1" indent="-171450" algn="l" defTabSz="800100" rtl="0">
            <a:lnSpc>
              <a:spcPct val="90000"/>
            </a:lnSpc>
            <a:spcBef>
              <a:spcPct val="0"/>
            </a:spcBef>
            <a:spcAft>
              <a:spcPct val="15000"/>
            </a:spcAft>
            <a:buChar char="••"/>
          </a:pPr>
          <a:r>
            <a:rPr lang="en-ZA" sz="1800" kern="1200" dirty="0" smtClean="0"/>
            <a:t>11. Solid waste services </a:t>
          </a:r>
          <a:endParaRPr lang="en-ZA" sz="1800" kern="1200" dirty="0"/>
        </a:p>
      </dsp:txBody>
      <dsp:txXfrm rot="5400000">
        <a:off x="4984528" y="-5195"/>
        <a:ext cx="1174705" cy="6528132"/>
      </dsp:txXfrm>
    </dsp:sp>
    <dsp:sp modelId="{58762F33-0311-4E78-B704-907ACAF251FB}">
      <dsp:nvSpPr>
        <dsp:cNvPr id="0" name=""/>
        <dsp:cNvSpPr/>
      </dsp:nvSpPr>
      <dsp:spPr>
        <a:xfrm>
          <a:off x="3255" y="2660824"/>
          <a:ext cx="2303423" cy="124059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ZA" sz="2000" kern="1200" dirty="0" smtClean="0"/>
            <a:t>Service delivery</a:t>
          </a:r>
          <a:endParaRPr lang="en-ZA" sz="2000" kern="1200" dirty="0"/>
        </a:p>
      </dsp:txBody>
      <dsp:txXfrm>
        <a:off x="3255" y="2660824"/>
        <a:ext cx="2303423" cy="1240590"/>
      </dsp:txXfrm>
    </dsp:sp>
    <dsp:sp modelId="{5C4A15E4-122D-43D7-BD1F-FB64A02337D3}">
      <dsp:nvSpPr>
        <dsp:cNvPr id="0" name=""/>
        <dsp:cNvSpPr/>
      </dsp:nvSpPr>
      <dsp:spPr>
        <a:xfrm rot="5400000">
          <a:off x="4963752" y="1309405"/>
          <a:ext cx="1216257" cy="6528132"/>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ZA" sz="1800" kern="1200" dirty="0" smtClean="0"/>
            <a:t>12. Delivering municipal services in rural areas</a:t>
          </a:r>
          <a:endParaRPr lang="en-ZA" sz="1800" kern="1200" dirty="0"/>
        </a:p>
        <a:p>
          <a:pPr marL="171450" lvl="1" indent="-171450" algn="l" defTabSz="800100" rtl="0">
            <a:lnSpc>
              <a:spcPct val="90000"/>
            </a:lnSpc>
            <a:spcBef>
              <a:spcPct val="0"/>
            </a:spcBef>
            <a:spcAft>
              <a:spcPct val="15000"/>
            </a:spcAft>
            <a:buChar char="••"/>
          </a:pPr>
          <a:r>
            <a:rPr lang="en-ZA" sz="1800" kern="1200" dirty="0" smtClean="0"/>
            <a:t>13. Cities and the management of the built environment</a:t>
          </a:r>
          <a:endParaRPr lang="en-ZA" sz="1800" kern="1200" dirty="0"/>
        </a:p>
      </dsp:txBody>
      <dsp:txXfrm rot="5400000">
        <a:off x="4963752" y="1309405"/>
        <a:ext cx="1216257" cy="6528132"/>
      </dsp:txXfrm>
    </dsp:sp>
    <dsp:sp modelId="{B288659A-F748-410F-9AA8-867E160A79EA}">
      <dsp:nvSpPr>
        <dsp:cNvPr id="0" name=""/>
        <dsp:cNvSpPr/>
      </dsp:nvSpPr>
      <dsp:spPr>
        <a:xfrm>
          <a:off x="3255" y="3941009"/>
          <a:ext cx="2303423" cy="124059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ZA" sz="2000" kern="1200" dirty="0" smtClean="0"/>
            <a:t>Delivery contexts of rural and city  municipalities</a:t>
          </a:r>
          <a:endParaRPr lang="en-ZA" sz="2000" kern="1200" dirty="0"/>
        </a:p>
      </dsp:txBody>
      <dsp:txXfrm>
        <a:off x="3255" y="3941009"/>
        <a:ext cx="2303423" cy="1240590"/>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81C65F-3F8F-438C-B139-CE18CDC0770D}">
      <dsp:nvSpPr>
        <dsp:cNvPr id="0" name=""/>
        <dsp:cNvSpPr/>
      </dsp:nvSpPr>
      <dsp:spPr>
        <a:xfrm rot="5400000">
          <a:off x="4081798" y="-2150484"/>
          <a:ext cx="2674829" cy="6977893"/>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91440" bIns="123825" numCol="1" spcCol="1270" anchor="ctr" anchorCtr="0">
          <a:noAutofit/>
        </a:bodyPr>
        <a:lstStyle/>
        <a:p>
          <a:pPr marL="228600" lvl="1" indent="-228600" algn="l" defTabSz="1066800" rtl="0">
            <a:lnSpc>
              <a:spcPct val="90000"/>
            </a:lnSpc>
            <a:spcBef>
              <a:spcPct val="0"/>
            </a:spcBef>
            <a:spcAft>
              <a:spcPts val="1200"/>
            </a:spcAft>
            <a:buChar char="••"/>
          </a:pPr>
          <a:r>
            <a:rPr lang="en-ZA" sz="2400" kern="1200" dirty="0" smtClean="0"/>
            <a:t>LG expenditure averages about 6.9% of GDP</a:t>
          </a:r>
          <a:endParaRPr lang="en-GB" sz="2400" kern="1200" dirty="0"/>
        </a:p>
        <a:p>
          <a:pPr marL="228600" lvl="1" indent="-228600" algn="l" defTabSz="1066800" rtl="0">
            <a:lnSpc>
              <a:spcPct val="90000"/>
            </a:lnSpc>
            <a:spcBef>
              <a:spcPct val="0"/>
            </a:spcBef>
            <a:spcAft>
              <a:spcPts val="1200"/>
            </a:spcAft>
            <a:buChar char="••"/>
          </a:pPr>
          <a:r>
            <a:rPr lang="en-GB" sz="2400" kern="1200" dirty="0" smtClean="0"/>
            <a:t>LG infrastructure and services are essential inputs to the rest of the economy</a:t>
          </a:r>
          <a:endParaRPr lang="en-ZA" sz="2400" kern="1200" dirty="0"/>
        </a:p>
        <a:p>
          <a:pPr marL="228600" lvl="1" indent="-228600" algn="l" defTabSz="1066800" rtl="0">
            <a:lnSpc>
              <a:spcPct val="90000"/>
            </a:lnSpc>
            <a:spcBef>
              <a:spcPct val="0"/>
            </a:spcBef>
            <a:spcAft>
              <a:spcPts val="1200"/>
            </a:spcAft>
            <a:buChar char="••"/>
          </a:pPr>
          <a:r>
            <a:rPr lang="en-GB" sz="2400" kern="1200" dirty="0" smtClean="0"/>
            <a:t>Approximately 80% of GDP generated in the 27 largest cities</a:t>
          </a:r>
          <a:endParaRPr lang="en-ZA" sz="2400" kern="1200" dirty="0"/>
        </a:p>
      </dsp:txBody>
      <dsp:txXfrm rot="5400000">
        <a:off x="4081798" y="-2150484"/>
        <a:ext cx="2674829" cy="6977893"/>
      </dsp:txXfrm>
    </dsp:sp>
    <dsp:sp modelId="{A6EB27BE-BE4A-45B5-BD0E-2A864684662E}">
      <dsp:nvSpPr>
        <dsp:cNvPr id="0" name=""/>
        <dsp:cNvSpPr/>
      </dsp:nvSpPr>
      <dsp:spPr>
        <a:xfrm>
          <a:off x="2466" y="9919"/>
          <a:ext cx="1927800" cy="2657085"/>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kern="1200" dirty="0" smtClean="0"/>
            <a:t>Contribution to GDP</a:t>
          </a:r>
          <a:endParaRPr lang="en-ZA" sz="2100" kern="1200" dirty="0"/>
        </a:p>
      </dsp:txBody>
      <dsp:txXfrm>
        <a:off x="2466" y="9919"/>
        <a:ext cx="1927800" cy="2657085"/>
      </dsp:txXfrm>
    </dsp:sp>
    <dsp:sp modelId="{3896DF0D-1929-499A-B2AE-4FB31F7684E3}">
      <dsp:nvSpPr>
        <dsp:cNvPr id="0" name=""/>
        <dsp:cNvSpPr/>
      </dsp:nvSpPr>
      <dsp:spPr>
        <a:xfrm rot="5400000">
          <a:off x="4274656" y="462758"/>
          <a:ext cx="2291265" cy="6990221"/>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ts val="1800"/>
            </a:spcAft>
            <a:buChar char="••"/>
          </a:pPr>
          <a:r>
            <a:rPr lang="en-GB" sz="2400" kern="1200" dirty="0" smtClean="0"/>
            <a:t>LG responsible for 15.9% of total public sector infrastructure expenditure</a:t>
          </a:r>
          <a:endParaRPr lang="en-GB" sz="2400" kern="1200" dirty="0"/>
        </a:p>
        <a:p>
          <a:pPr marL="228600" lvl="1" indent="-228600" algn="l" defTabSz="1066800" rtl="0">
            <a:lnSpc>
              <a:spcPct val="90000"/>
            </a:lnSpc>
            <a:spcBef>
              <a:spcPct val="0"/>
            </a:spcBef>
            <a:spcAft>
              <a:spcPts val="1800"/>
            </a:spcAft>
            <a:buChar char="••"/>
          </a:pPr>
          <a:r>
            <a:rPr lang="en-GB" sz="2400" kern="1200" dirty="0" smtClean="0"/>
            <a:t>Share is declining due to more rapid growth in capital expenditures by provinces and public enterprises</a:t>
          </a:r>
          <a:endParaRPr lang="en-GB" sz="2400" kern="1200" dirty="0"/>
        </a:p>
      </dsp:txBody>
      <dsp:txXfrm rot="5400000">
        <a:off x="4274656" y="462758"/>
        <a:ext cx="2291265" cy="6990221"/>
      </dsp:txXfrm>
    </dsp:sp>
    <dsp:sp modelId="{DAD0886C-EFF0-479E-A25C-252A10C784F8}">
      <dsp:nvSpPr>
        <dsp:cNvPr id="0" name=""/>
        <dsp:cNvSpPr/>
      </dsp:nvSpPr>
      <dsp:spPr>
        <a:xfrm>
          <a:off x="645" y="2792993"/>
          <a:ext cx="1920246" cy="2330027"/>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kern="1200" dirty="0" smtClean="0"/>
            <a:t>Contribution to infrastructure investment</a:t>
          </a:r>
          <a:endParaRPr lang="en-ZA" sz="2100" kern="1200" dirty="0"/>
        </a:p>
      </dsp:txBody>
      <dsp:txXfrm>
        <a:off x="645" y="2792993"/>
        <a:ext cx="1920246" cy="23300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86A493-E030-493D-9AA6-87EEE6763DE5}">
      <dsp:nvSpPr>
        <dsp:cNvPr id="0" name=""/>
        <dsp:cNvSpPr/>
      </dsp:nvSpPr>
      <dsp:spPr>
        <a:xfrm rot="5400000">
          <a:off x="5016887" y="-2006651"/>
          <a:ext cx="1802644" cy="5818292"/>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346075" lvl="1" indent="-173038" algn="l" defTabSz="755650" rtl="0">
            <a:lnSpc>
              <a:spcPct val="90000"/>
            </a:lnSpc>
            <a:spcBef>
              <a:spcPct val="0"/>
            </a:spcBef>
            <a:spcAft>
              <a:spcPct val="15000"/>
            </a:spcAft>
            <a:buChar char="••"/>
          </a:pPr>
          <a:r>
            <a:rPr lang="en-ZA" sz="1700" kern="1200" dirty="0" smtClean="0"/>
            <a:t>The implementation of the Municipal Budget And Reporting Regulations </a:t>
          </a:r>
          <a:endParaRPr lang="en-ZA" sz="1700" kern="1200" dirty="0"/>
        </a:p>
        <a:p>
          <a:pPr marL="346075" lvl="1" indent="-173038" algn="l" defTabSz="755650" rtl="0">
            <a:lnSpc>
              <a:spcPct val="90000"/>
            </a:lnSpc>
            <a:spcBef>
              <a:spcPct val="0"/>
            </a:spcBef>
            <a:spcAft>
              <a:spcPct val="15000"/>
            </a:spcAft>
            <a:buChar char="••"/>
          </a:pPr>
          <a:r>
            <a:rPr lang="en-ZA" sz="1700" kern="1200" dirty="0" smtClean="0"/>
            <a:t>Compliance with the MFMA requirement relating to consolidated budgets and financial statements</a:t>
          </a:r>
          <a:endParaRPr lang="en-ZA" sz="1700" kern="1200" dirty="0"/>
        </a:p>
        <a:p>
          <a:pPr marL="346075" lvl="1" indent="-173038" algn="l" defTabSz="755650" rtl="0">
            <a:lnSpc>
              <a:spcPct val="90000"/>
            </a:lnSpc>
            <a:spcBef>
              <a:spcPct val="0"/>
            </a:spcBef>
            <a:spcAft>
              <a:spcPct val="15000"/>
            </a:spcAft>
            <a:buChar char="••"/>
          </a:pPr>
          <a:r>
            <a:rPr lang="en-ZA" sz="1700" kern="1200" dirty="0" smtClean="0"/>
            <a:t>Replacement of the RSC levy for metros has an impact on the local government equitable share</a:t>
          </a:r>
          <a:endParaRPr lang="en-ZA" sz="1700" kern="1200" dirty="0"/>
        </a:p>
      </dsp:txBody>
      <dsp:txXfrm rot="5400000">
        <a:off x="5016887" y="-2006651"/>
        <a:ext cx="1802644" cy="5818292"/>
      </dsp:txXfrm>
    </dsp:sp>
    <dsp:sp modelId="{855D50E1-70CC-4071-B5C6-EB842B8629D8}">
      <dsp:nvSpPr>
        <dsp:cNvPr id="0" name=""/>
        <dsp:cNvSpPr/>
      </dsp:nvSpPr>
      <dsp:spPr>
        <a:xfrm>
          <a:off x="648" y="6847"/>
          <a:ext cx="3008415" cy="1791295"/>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ZA" sz="2100" kern="1200" dirty="0" smtClean="0"/>
            <a:t>Factors that impact on the comparability of information over the period</a:t>
          </a:r>
          <a:endParaRPr lang="en-ZA" sz="2100" kern="1200" dirty="0"/>
        </a:p>
      </dsp:txBody>
      <dsp:txXfrm>
        <a:off x="648" y="6847"/>
        <a:ext cx="3008415" cy="1791295"/>
      </dsp:txXfrm>
    </dsp:sp>
    <dsp:sp modelId="{6E04C3EF-A4DA-4201-BE72-0E6C9EBD4566}">
      <dsp:nvSpPr>
        <dsp:cNvPr id="0" name=""/>
        <dsp:cNvSpPr/>
      </dsp:nvSpPr>
      <dsp:spPr>
        <a:xfrm rot="5400000">
          <a:off x="5020201" y="-107089"/>
          <a:ext cx="1789690" cy="5829748"/>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346075" lvl="1" indent="-173038" algn="l" defTabSz="755650" rtl="0">
            <a:lnSpc>
              <a:spcPct val="90000"/>
            </a:lnSpc>
            <a:spcBef>
              <a:spcPct val="0"/>
            </a:spcBef>
            <a:spcAft>
              <a:spcPct val="15000"/>
            </a:spcAft>
            <a:buChar char="••"/>
          </a:pPr>
          <a:r>
            <a:rPr lang="en-ZA" sz="1700" kern="1200" dirty="0" smtClean="0"/>
            <a:t>The following sources were used:</a:t>
          </a:r>
        </a:p>
        <a:p>
          <a:pPr marL="568325" lvl="2" indent="-225425" algn="l" defTabSz="755650" rtl="0">
            <a:lnSpc>
              <a:spcPct val="90000"/>
            </a:lnSpc>
            <a:spcBef>
              <a:spcPct val="0"/>
            </a:spcBef>
            <a:spcAft>
              <a:spcPct val="15000"/>
            </a:spcAft>
            <a:buChar char="••"/>
          </a:pPr>
          <a:r>
            <a:rPr lang="en-ZA" sz="1700" kern="1200" dirty="0" smtClean="0"/>
            <a:t>Audited financial statements for </a:t>
          </a:r>
          <a:r>
            <a:rPr lang="en-GB" sz="1700" kern="1200" dirty="0" smtClean="0"/>
            <a:t>2006/07 to 2008/09 </a:t>
          </a:r>
          <a:endParaRPr lang="en-ZA" sz="1700" kern="1200" dirty="0" smtClean="0"/>
        </a:p>
        <a:p>
          <a:pPr marL="568325" lvl="2" indent="-225425" algn="l" defTabSz="755650" rtl="0">
            <a:lnSpc>
              <a:spcPct val="90000"/>
            </a:lnSpc>
            <a:spcBef>
              <a:spcPct val="0"/>
            </a:spcBef>
            <a:spcAft>
              <a:spcPct val="15000"/>
            </a:spcAft>
            <a:buChar char="••"/>
          </a:pPr>
          <a:r>
            <a:rPr lang="en-ZA" sz="1700" kern="1200" dirty="0" smtClean="0"/>
            <a:t>Available audited financial statements and pre-audit information for 2009/10</a:t>
          </a:r>
        </a:p>
        <a:p>
          <a:pPr marL="568325" lvl="2" indent="-225425" algn="l" defTabSz="755650" rtl="0">
            <a:lnSpc>
              <a:spcPct val="90000"/>
            </a:lnSpc>
            <a:spcBef>
              <a:spcPct val="0"/>
            </a:spcBef>
            <a:spcAft>
              <a:spcPct val="15000"/>
            </a:spcAft>
            <a:buChar char="••"/>
          </a:pPr>
          <a:r>
            <a:rPr lang="en-ZA" sz="1700" kern="1200" dirty="0" smtClean="0"/>
            <a:t>Budget and related documents for 2010/11 to 2012/13</a:t>
          </a:r>
        </a:p>
      </dsp:txBody>
      <dsp:txXfrm rot="5400000">
        <a:off x="5020201" y="-107089"/>
        <a:ext cx="1789690" cy="5829748"/>
      </dsp:txXfrm>
    </dsp:sp>
    <dsp:sp modelId="{840678B9-5FA7-445D-A5EB-7388EBF8E0B1}">
      <dsp:nvSpPr>
        <dsp:cNvPr id="0" name=""/>
        <dsp:cNvSpPr/>
      </dsp:nvSpPr>
      <dsp:spPr>
        <a:xfrm>
          <a:off x="0" y="1915737"/>
          <a:ext cx="2999523" cy="1828805"/>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ZA" sz="2100" kern="1200" dirty="0" smtClean="0"/>
            <a:t>Every effort made to ensure reliability of budget and expenditure information</a:t>
          </a:r>
        </a:p>
      </dsp:txBody>
      <dsp:txXfrm>
        <a:off x="0" y="1915737"/>
        <a:ext cx="2999523" cy="1828805"/>
      </dsp:txXfrm>
    </dsp:sp>
    <dsp:sp modelId="{A1821F12-2AB7-498A-9B2D-551AD5F83615}">
      <dsp:nvSpPr>
        <dsp:cNvPr id="0" name=""/>
        <dsp:cNvSpPr/>
      </dsp:nvSpPr>
      <dsp:spPr>
        <a:xfrm rot="5400000">
          <a:off x="5244076" y="1578366"/>
          <a:ext cx="1353502" cy="5835447"/>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11200" rtl="0">
            <a:lnSpc>
              <a:spcPct val="90000"/>
            </a:lnSpc>
            <a:spcBef>
              <a:spcPct val="0"/>
            </a:spcBef>
            <a:spcAft>
              <a:spcPct val="15000"/>
            </a:spcAft>
            <a:buChar char="••"/>
          </a:pPr>
          <a:r>
            <a:rPr lang="en-ZA" sz="1600" kern="1200" dirty="0" smtClean="0"/>
            <a:t>www.treasury.gov.za/publications/igfr/2011/default.aspx</a:t>
          </a:r>
          <a:endParaRPr lang="en-ZA" sz="1600" kern="1200" dirty="0"/>
        </a:p>
      </dsp:txBody>
      <dsp:txXfrm rot="5400000">
        <a:off x="5244076" y="1578366"/>
        <a:ext cx="1353502" cy="5835447"/>
      </dsp:txXfrm>
    </dsp:sp>
    <dsp:sp modelId="{CCB4444E-F742-46A4-A768-989C360F2B73}">
      <dsp:nvSpPr>
        <dsp:cNvPr id="0" name=""/>
        <dsp:cNvSpPr/>
      </dsp:nvSpPr>
      <dsp:spPr>
        <a:xfrm>
          <a:off x="648" y="3811752"/>
          <a:ext cx="3002455" cy="1368675"/>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ZA" sz="2100" kern="1200" dirty="0" smtClean="0"/>
            <a:t>Detailed budget and expenditure data published on National Treasury’s website </a:t>
          </a:r>
          <a:endParaRPr lang="en-ZA" sz="2100" kern="1200" dirty="0"/>
        </a:p>
      </dsp:txBody>
      <dsp:txXfrm>
        <a:off x="648" y="3811752"/>
        <a:ext cx="3002455" cy="1368675"/>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301B7E-A997-4163-A9AC-0CFE6548F32C}">
      <dsp:nvSpPr>
        <dsp:cNvPr id="0" name=""/>
        <dsp:cNvSpPr/>
      </dsp:nvSpPr>
      <dsp:spPr>
        <a:xfrm rot="5400000">
          <a:off x="4595548" y="-2535113"/>
          <a:ext cx="1566820" cy="6720507"/>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ts val="1200"/>
            </a:spcAft>
            <a:buChar char="••"/>
          </a:pPr>
          <a:r>
            <a:rPr lang="en-ZA" sz="1600" kern="1200" dirty="0" smtClean="0"/>
            <a:t>20.0% of total government spending in 2009/10</a:t>
          </a:r>
          <a:endParaRPr lang="en-ZA" sz="1600" kern="1200" dirty="0"/>
        </a:p>
        <a:p>
          <a:pPr marL="171450" lvl="1" indent="-171450" algn="l" defTabSz="711200">
            <a:lnSpc>
              <a:spcPct val="90000"/>
            </a:lnSpc>
            <a:spcBef>
              <a:spcPct val="0"/>
            </a:spcBef>
            <a:spcAft>
              <a:spcPts val="1200"/>
            </a:spcAft>
            <a:buChar char="••"/>
          </a:pPr>
          <a:r>
            <a:rPr lang="en-ZA" sz="1600" kern="1200" dirty="0" smtClean="0"/>
            <a:t>R176.3 billion in  operating revenues, mainly from service charges, property rates and grants</a:t>
          </a:r>
          <a:endParaRPr lang="en-ZA" sz="1600" kern="1200" dirty="0"/>
        </a:p>
        <a:p>
          <a:pPr marL="171450" lvl="1" indent="-171450" algn="l" defTabSz="711200">
            <a:lnSpc>
              <a:spcPct val="90000"/>
            </a:lnSpc>
            <a:spcBef>
              <a:spcPct val="0"/>
            </a:spcBef>
            <a:spcAft>
              <a:spcPts val="1200"/>
            </a:spcAft>
            <a:buChar char="••"/>
          </a:pPr>
          <a:r>
            <a:rPr lang="en-ZA" sz="1600" kern="1200" dirty="0" smtClean="0"/>
            <a:t>R37.5 billion in capital expenditure, funded mainly by grants</a:t>
          </a:r>
          <a:endParaRPr lang="en-ZA" sz="1600" kern="1200" dirty="0"/>
        </a:p>
      </dsp:txBody>
      <dsp:txXfrm rot="5400000">
        <a:off x="4595548" y="-2535113"/>
        <a:ext cx="1566820" cy="6720507"/>
      </dsp:txXfrm>
    </dsp:sp>
    <dsp:sp modelId="{763E5DD0-3E62-41FE-9AD6-0A6A4FEFB1CC}">
      <dsp:nvSpPr>
        <dsp:cNvPr id="0" name=""/>
        <dsp:cNvSpPr/>
      </dsp:nvSpPr>
      <dsp:spPr>
        <a:xfrm>
          <a:off x="0" y="2492"/>
          <a:ext cx="1918718" cy="1645294"/>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ZA" sz="2000" kern="1200" dirty="0" smtClean="0"/>
            <a:t>Significant component of total public expenditures</a:t>
          </a:r>
          <a:endParaRPr lang="en-ZA" sz="2000" kern="1200" dirty="0"/>
        </a:p>
      </dsp:txBody>
      <dsp:txXfrm>
        <a:off x="0" y="2492"/>
        <a:ext cx="1918718" cy="1645294"/>
      </dsp:txXfrm>
    </dsp:sp>
    <dsp:sp modelId="{D55DD5E4-7040-47C0-8FBE-BD73953396C9}">
      <dsp:nvSpPr>
        <dsp:cNvPr id="0" name=""/>
        <dsp:cNvSpPr/>
      </dsp:nvSpPr>
      <dsp:spPr>
        <a:xfrm rot="5400000">
          <a:off x="4595548" y="-807553"/>
          <a:ext cx="1566820" cy="6720507"/>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ts val="1200"/>
            </a:spcAft>
            <a:buChar char="••"/>
          </a:pPr>
          <a:r>
            <a:rPr lang="en-ZA" sz="1600" kern="1200" dirty="0" smtClean="0"/>
            <a:t>The revenue –service link between customers and municipalities is an important dimension of democratic local accountability</a:t>
          </a:r>
          <a:endParaRPr lang="en-ZA" sz="1600" kern="1200" dirty="0"/>
        </a:p>
        <a:p>
          <a:pPr marL="171450" lvl="1" indent="-171450" algn="l" defTabSz="711200" rtl="0">
            <a:lnSpc>
              <a:spcPct val="90000"/>
            </a:lnSpc>
            <a:spcBef>
              <a:spcPct val="0"/>
            </a:spcBef>
            <a:spcAft>
              <a:spcPts val="1200"/>
            </a:spcAft>
            <a:buChar char="••"/>
          </a:pPr>
          <a:r>
            <a:rPr lang="en-ZA" sz="1600" kern="1200" dirty="0" smtClean="0"/>
            <a:t>Revenues from service charges pay for bulk electricity and water</a:t>
          </a:r>
          <a:endParaRPr lang="en-ZA" sz="1600" kern="1200" dirty="0"/>
        </a:p>
        <a:p>
          <a:pPr marL="171450" lvl="1" indent="-171450" algn="l" defTabSz="711200" rtl="0">
            <a:lnSpc>
              <a:spcPct val="90000"/>
            </a:lnSpc>
            <a:spcBef>
              <a:spcPct val="0"/>
            </a:spcBef>
            <a:spcAft>
              <a:spcPts val="1200"/>
            </a:spcAft>
            <a:buChar char="••"/>
          </a:pPr>
          <a:r>
            <a:rPr lang="en-ZA" sz="1600" kern="1200" dirty="0" smtClean="0"/>
            <a:t>National transfers recognise differences in fiscal capacity and support the extending access to basic services</a:t>
          </a:r>
          <a:endParaRPr lang="en-ZA" sz="1600" kern="1200" dirty="0"/>
        </a:p>
      </dsp:txBody>
      <dsp:txXfrm rot="5400000">
        <a:off x="4595548" y="-807553"/>
        <a:ext cx="1566820" cy="6720507"/>
      </dsp:txXfrm>
    </dsp:sp>
    <dsp:sp modelId="{33CC1BB8-701B-4DC0-9386-F1FF441F7F8A}">
      <dsp:nvSpPr>
        <dsp:cNvPr id="0" name=""/>
        <dsp:cNvSpPr/>
      </dsp:nvSpPr>
      <dsp:spPr>
        <a:xfrm>
          <a:off x="0" y="1730052"/>
          <a:ext cx="1918718" cy="1645294"/>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ZA" sz="2000" kern="1200" dirty="0" smtClean="0"/>
            <a:t>Municipal own revenues are key to service delivery</a:t>
          </a:r>
          <a:endParaRPr lang="en-ZA" sz="2000" kern="1200" dirty="0"/>
        </a:p>
      </dsp:txBody>
      <dsp:txXfrm>
        <a:off x="0" y="1730052"/>
        <a:ext cx="1918718" cy="1645294"/>
      </dsp:txXfrm>
    </dsp:sp>
    <dsp:sp modelId="{9A12B2D4-F1D3-4B0D-9889-41FFCC0FE4A2}">
      <dsp:nvSpPr>
        <dsp:cNvPr id="0" name=""/>
        <dsp:cNvSpPr/>
      </dsp:nvSpPr>
      <dsp:spPr>
        <a:xfrm rot="5400000">
          <a:off x="4595548" y="920005"/>
          <a:ext cx="1566820" cy="6720507"/>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rtl="0">
            <a:lnSpc>
              <a:spcPct val="90000"/>
            </a:lnSpc>
            <a:spcBef>
              <a:spcPct val="0"/>
            </a:spcBef>
            <a:spcAft>
              <a:spcPct val="15000"/>
            </a:spcAft>
            <a:buChar char="••"/>
          </a:pPr>
          <a:r>
            <a:rPr lang="en-ZA" sz="1500" kern="1200" dirty="0" smtClean="0"/>
            <a:t>Average annual per capita spending of R4208 in 2009/10, but varies from R6609 in Gauteng to R1993 in Limpopo</a:t>
          </a:r>
          <a:endParaRPr lang="en-ZA" sz="1500" kern="1200" dirty="0"/>
        </a:p>
        <a:p>
          <a:pPr marL="114300" lvl="1" indent="-114300" algn="l" defTabSz="666750" rtl="0">
            <a:lnSpc>
              <a:spcPct val="90000"/>
            </a:lnSpc>
            <a:spcBef>
              <a:spcPct val="0"/>
            </a:spcBef>
            <a:spcAft>
              <a:spcPct val="15000"/>
            </a:spcAft>
            <a:buChar char="••"/>
          </a:pPr>
          <a:r>
            <a:rPr lang="en-ZA" sz="1500" kern="1200" dirty="0" smtClean="0"/>
            <a:t>Reflects variations in:</a:t>
          </a:r>
          <a:endParaRPr lang="en-ZA" sz="1500" kern="1200" dirty="0"/>
        </a:p>
        <a:p>
          <a:pPr marL="228600" lvl="2" indent="-114300" algn="l" defTabSz="666750" rtl="0">
            <a:lnSpc>
              <a:spcPct val="90000"/>
            </a:lnSpc>
            <a:spcBef>
              <a:spcPct val="0"/>
            </a:spcBef>
            <a:spcAft>
              <a:spcPct val="15000"/>
            </a:spcAft>
            <a:buChar char="••"/>
          </a:pPr>
          <a:r>
            <a:rPr lang="en-ZA" sz="1500" kern="1200" dirty="0" smtClean="0"/>
            <a:t>provision of services, no. of business customers and income levels</a:t>
          </a:r>
          <a:endParaRPr lang="en-ZA" sz="1500" kern="1200" dirty="0"/>
        </a:p>
        <a:p>
          <a:pPr marL="228600" lvl="2" indent="-114300" algn="l" defTabSz="666750" rtl="0">
            <a:lnSpc>
              <a:spcPct val="90000"/>
            </a:lnSpc>
            <a:spcBef>
              <a:spcPct val="0"/>
            </a:spcBef>
            <a:spcAft>
              <a:spcPct val="15000"/>
            </a:spcAft>
            <a:buChar char="••"/>
          </a:pPr>
          <a:r>
            <a:rPr lang="en-ZA" sz="1500" kern="1200" dirty="0" smtClean="0"/>
            <a:t>levels of revenue effort and capacity to spend</a:t>
          </a:r>
          <a:endParaRPr lang="en-ZA" sz="1500" kern="1200" dirty="0"/>
        </a:p>
        <a:p>
          <a:pPr marL="228600" lvl="2" indent="-114300" algn="l" defTabSz="666750" rtl="0">
            <a:lnSpc>
              <a:spcPct val="90000"/>
            </a:lnSpc>
            <a:spcBef>
              <a:spcPct val="0"/>
            </a:spcBef>
            <a:spcAft>
              <a:spcPct val="15000"/>
            </a:spcAft>
            <a:buChar char="••"/>
          </a:pPr>
          <a:r>
            <a:rPr lang="en-ZA" sz="1500" kern="1200" dirty="0" smtClean="0"/>
            <a:t>maturity, given history of local government in region</a:t>
          </a:r>
          <a:endParaRPr lang="en-ZA" sz="1500" kern="1200" dirty="0"/>
        </a:p>
      </dsp:txBody>
      <dsp:txXfrm rot="5400000">
        <a:off x="4595548" y="920005"/>
        <a:ext cx="1566820" cy="6720507"/>
      </dsp:txXfrm>
    </dsp:sp>
    <dsp:sp modelId="{61C0B861-BB37-4D46-8EEE-00F7F4ABA2D3}">
      <dsp:nvSpPr>
        <dsp:cNvPr id="0" name=""/>
        <dsp:cNvSpPr/>
      </dsp:nvSpPr>
      <dsp:spPr>
        <a:xfrm>
          <a:off x="0" y="3457612"/>
          <a:ext cx="1918718" cy="1645294"/>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ZA" sz="2000" kern="1200" dirty="0" smtClean="0"/>
            <a:t>Significant variation between municipalities</a:t>
          </a:r>
          <a:endParaRPr lang="en-ZA" sz="2000" kern="1200" dirty="0"/>
        </a:p>
      </dsp:txBody>
      <dsp:txXfrm>
        <a:off x="0" y="3457612"/>
        <a:ext cx="1918718" cy="1645294"/>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EF22A8-17BD-4515-B63F-49B223BB6533}">
      <dsp:nvSpPr>
        <dsp:cNvPr id="0" name=""/>
        <dsp:cNvSpPr/>
      </dsp:nvSpPr>
      <dsp:spPr>
        <a:xfrm rot="5400000">
          <a:off x="4184140" y="-2340898"/>
          <a:ext cx="2299754" cy="6981551"/>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endParaRPr lang="en-ZA" sz="1600" kern="1200" dirty="0"/>
        </a:p>
      </dsp:txBody>
      <dsp:txXfrm rot="5400000">
        <a:off x="4184140" y="-2340898"/>
        <a:ext cx="2299754" cy="6981551"/>
      </dsp:txXfrm>
    </dsp:sp>
    <dsp:sp modelId="{57666478-DE90-4FB5-942A-4B367CAEC54E}">
      <dsp:nvSpPr>
        <dsp:cNvPr id="0" name=""/>
        <dsp:cNvSpPr/>
      </dsp:nvSpPr>
      <dsp:spPr>
        <a:xfrm>
          <a:off x="0" y="3092"/>
          <a:ext cx="1846262" cy="2295121"/>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ZA" sz="1200" kern="1200" dirty="0" smtClean="0"/>
            <a:t>Municipal own contribution to capital spending</a:t>
          </a:r>
          <a:endParaRPr lang="en-ZA" sz="1200" kern="1200" dirty="0"/>
        </a:p>
      </dsp:txBody>
      <dsp:txXfrm>
        <a:off x="0" y="3092"/>
        <a:ext cx="1846262" cy="2295121"/>
      </dsp:txXfrm>
    </dsp:sp>
    <dsp:sp modelId="{3544169D-0F56-4BAD-AF93-DD2125FB6BE2}">
      <dsp:nvSpPr>
        <dsp:cNvPr id="0" name=""/>
        <dsp:cNvSpPr/>
      </dsp:nvSpPr>
      <dsp:spPr>
        <a:xfrm rot="5400000">
          <a:off x="5016503" y="-825125"/>
          <a:ext cx="620539" cy="7013363"/>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Get the basics right to ensure revenue value-chain is complete</a:t>
          </a:r>
          <a:endParaRPr lang="en-GB" sz="1400" kern="1200" dirty="0"/>
        </a:p>
        <a:p>
          <a:pPr marL="114300" lvl="1" indent="-114300" algn="l" defTabSz="622300">
            <a:lnSpc>
              <a:spcPct val="90000"/>
            </a:lnSpc>
            <a:spcBef>
              <a:spcPct val="0"/>
            </a:spcBef>
            <a:spcAft>
              <a:spcPct val="15000"/>
            </a:spcAft>
            <a:buChar char="••"/>
          </a:pPr>
          <a:r>
            <a:rPr lang="en-US" sz="1400" kern="1200" dirty="0" smtClean="0"/>
            <a:t>Integrity of billing information, accuracy of billing systems and ability to collect</a:t>
          </a:r>
          <a:endParaRPr lang="en-GB" sz="1400" kern="1200" dirty="0"/>
        </a:p>
      </dsp:txBody>
      <dsp:txXfrm rot="5400000">
        <a:off x="5016503" y="-825125"/>
        <a:ext cx="620539" cy="7013363"/>
      </dsp:txXfrm>
    </dsp:sp>
    <dsp:sp modelId="{7ADC80C5-67D9-4917-943D-ED3B864716E6}">
      <dsp:nvSpPr>
        <dsp:cNvPr id="0" name=""/>
        <dsp:cNvSpPr/>
      </dsp:nvSpPr>
      <dsp:spPr>
        <a:xfrm>
          <a:off x="438" y="2387851"/>
          <a:ext cx="1819652" cy="58741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kern="1200" dirty="0" smtClean="0"/>
            <a:t>Pay attention to revenue management</a:t>
          </a:r>
          <a:endParaRPr lang="en-GB" sz="1200" kern="1200" dirty="0"/>
        </a:p>
      </dsp:txBody>
      <dsp:txXfrm>
        <a:off x="438" y="2387851"/>
        <a:ext cx="1819652" cy="587410"/>
      </dsp:txXfrm>
    </dsp:sp>
    <dsp:sp modelId="{BBCB45E7-EE07-40E8-BBF4-2065AFF2D421}">
      <dsp:nvSpPr>
        <dsp:cNvPr id="0" name=""/>
        <dsp:cNvSpPr/>
      </dsp:nvSpPr>
      <dsp:spPr>
        <a:xfrm rot="5400000">
          <a:off x="4993605" y="-98782"/>
          <a:ext cx="671970" cy="7016819"/>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ZA" sz="1400" kern="1200" dirty="0" smtClean="0"/>
            <a:t>In December 2010, municipalities were owed a total of R62.3 billion. This represents an increase of 10.8% from the same month in 2009</a:t>
          </a:r>
          <a:endParaRPr lang="en-ZA" sz="1400" kern="1200" dirty="0"/>
        </a:p>
      </dsp:txBody>
      <dsp:txXfrm rot="5400000">
        <a:off x="4993605" y="-98782"/>
        <a:ext cx="671970" cy="7016819"/>
      </dsp:txXfrm>
    </dsp:sp>
    <dsp:sp modelId="{1ACACBF5-E65C-457A-B982-E0BF283FCCEC}">
      <dsp:nvSpPr>
        <dsp:cNvPr id="0" name=""/>
        <dsp:cNvSpPr/>
      </dsp:nvSpPr>
      <dsp:spPr>
        <a:xfrm>
          <a:off x="0" y="3056930"/>
          <a:ext cx="1820742" cy="69974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ZA" sz="1200" kern="1200" dirty="0" smtClean="0"/>
            <a:t>High outstanding consumer debts</a:t>
          </a:r>
          <a:endParaRPr lang="en-ZA" sz="1200" kern="1200" dirty="0"/>
        </a:p>
      </dsp:txBody>
      <dsp:txXfrm>
        <a:off x="0" y="3056930"/>
        <a:ext cx="1820742" cy="699740"/>
      </dsp:txXfrm>
    </dsp:sp>
    <dsp:sp modelId="{8744D5EC-6D7D-4E7D-958C-F180ED96F2F6}">
      <dsp:nvSpPr>
        <dsp:cNvPr id="0" name=""/>
        <dsp:cNvSpPr/>
      </dsp:nvSpPr>
      <dsp:spPr>
        <a:xfrm rot="5400000">
          <a:off x="5021516" y="627092"/>
          <a:ext cx="616528" cy="701720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ZA" sz="1400" kern="1200" dirty="0" smtClean="0"/>
            <a:t>Municipalities not following the Systems Act principles for tariff setting</a:t>
          </a:r>
          <a:endParaRPr lang="en-ZA" sz="1400" kern="1200" dirty="0"/>
        </a:p>
        <a:p>
          <a:pPr marL="114300" lvl="1" indent="-114300" algn="l" defTabSz="622300" rtl="0">
            <a:lnSpc>
              <a:spcPct val="90000"/>
            </a:lnSpc>
            <a:spcBef>
              <a:spcPct val="0"/>
            </a:spcBef>
            <a:spcAft>
              <a:spcPct val="15000"/>
            </a:spcAft>
            <a:buChar char="••"/>
          </a:pPr>
          <a:r>
            <a:rPr lang="en-ZA" sz="1400" kern="1200" dirty="0" smtClean="0"/>
            <a:t>On average, tariffs must reflect the cost of rendering the service</a:t>
          </a:r>
          <a:endParaRPr lang="en-ZA" sz="1400" kern="1200" dirty="0"/>
        </a:p>
      </dsp:txBody>
      <dsp:txXfrm rot="5400000">
        <a:off x="5021516" y="627092"/>
        <a:ext cx="616528" cy="7017200"/>
      </dsp:txXfrm>
    </dsp:sp>
    <dsp:sp modelId="{8D9DBED1-FD20-4D90-9B9E-9819DD8D00EA}">
      <dsp:nvSpPr>
        <dsp:cNvPr id="0" name=""/>
        <dsp:cNvSpPr/>
      </dsp:nvSpPr>
      <dsp:spPr>
        <a:xfrm>
          <a:off x="0" y="3839161"/>
          <a:ext cx="1820742" cy="58741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ZA" sz="1200" kern="1200" dirty="0" smtClean="0"/>
            <a:t>Under-pricing of services</a:t>
          </a:r>
          <a:endParaRPr lang="en-ZA" sz="1200" kern="1200" dirty="0"/>
        </a:p>
      </dsp:txBody>
      <dsp:txXfrm>
        <a:off x="0" y="3839161"/>
        <a:ext cx="1820742" cy="587410"/>
      </dsp:txXfrm>
    </dsp:sp>
    <dsp:sp modelId="{91D2F037-4AEC-4FE0-9EE1-CE1FF17C8FD9}">
      <dsp:nvSpPr>
        <dsp:cNvPr id="0" name=""/>
        <dsp:cNvSpPr/>
      </dsp:nvSpPr>
      <dsp:spPr>
        <a:xfrm rot="5400000">
          <a:off x="5048401" y="1298052"/>
          <a:ext cx="563140" cy="701758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ZA" sz="1400" kern="1200" dirty="0" smtClean="0"/>
            <a:t>Cutting spending on maintenance is not seen as politically sensitive, but will have a disastrous impact on the reliability of services</a:t>
          </a:r>
          <a:endParaRPr lang="en-ZA" sz="1400" kern="1200" dirty="0"/>
        </a:p>
      </dsp:txBody>
      <dsp:txXfrm rot="5400000">
        <a:off x="5048401" y="1298052"/>
        <a:ext cx="563140" cy="7017580"/>
      </dsp:txXfrm>
    </dsp:sp>
    <dsp:sp modelId="{D96B7F36-A71F-4D28-8633-C0273F52556B}">
      <dsp:nvSpPr>
        <dsp:cNvPr id="0" name=""/>
        <dsp:cNvSpPr/>
      </dsp:nvSpPr>
      <dsp:spPr>
        <a:xfrm>
          <a:off x="0" y="4509061"/>
          <a:ext cx="1820742" cy="58991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ZA" sz="1200" kern="1200" dirty="0" smtClean="0"/>
            <a:t>Inadequate spending on repairs and maintenance</a:t>
          </a:r>
          <a:endParaRPr lang="en-ZA" sz="1200" kern="1200" dirty="0"/>
        </a:p>
      </dsp:txBody>
      <dsp:txXfrm>
        <a:off x="0" y="4509061"/>
        <a:ext cx="1820742" cy="589910"/>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E27AF0-D93C-4797-BEC3-C652A6F15E35}">
      <dsp:nvSpPr>
        <dsp:cNvPr id="0" name=""/>
        <dsp:cNvSpPr/>
      </dsp:nvSpPr>
      <dsp:spPr>
        <a:xfrm rot="5400000">
          <a:off x="3402163" y="-1361915"/>
          <a:ext cx="1257049" cy="4295142"/>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Municipal Budget and Reporting Regulations</a:t>
          </a:r>
          <a:endParaRPr lang="en-GB" sz="1500" kern="1200" dirty="0"/>
        </a:p>
        <a:p>
          <a:pPr marL="114300" lvl="1" indent="-114300" algn="l" defTabSz="666750">
            <a:lnSpc>
              <a:spcPct val="90000"/>
            </a:lnSpc>
            <a:spcBef>
              <a:spcPct val="0"/>
            </a:spcBef>
            <a:spcAft>
              <a:spcPct val="15000"/>
            </a:spcAft>
            <a:buChar char="••"/>
          </a:pPr>
          <a:r>
            <a:rPr lang="en-US" sz="1500" kern="1200" dirty="0" smtClean="0"/>
            <a:t>Strengthening in-year reporting</a:t>
          </a:r>
          <a:endParaRPr lang="en-GB" sz="1500" kern="1200" dirty="0"/>
        </a:p>
        <a:p>
          <a:pPr marL="114300" lvl="1" indent="-114300" algn="l" defTabSz="666750">
            <a:lnSpc>
              <a:spcPct val="90000"/>
            </a:lnSpc>
            <a:spcBef>
              <a:spcPct val="0"/>
            </a:spcBef>
            <a:spcAft>
              <a:spcPct val="15000"/>
            </a:spcAft>
            <a:buChar char="••"/>
          </a:pPr>
          <a:r>
            <a:rPr lang="en-US" sz="1500" kern="1200" dirty="0" smtClean="0"/>
            <a:t>Return of unspent conditional grants to the national revenue fund in line with </a:t>
          </a:r>
          <a:r>
            <a:rPr lang="en-US" sz="1500" kern="1200" dirty="0" err="1" smtClean="0"/>
            <a:t>DoRA</a:t>
          </a:r>
          <a:endParaRPr lang="en-GB" sz="1500" kern="1200" dirty="0"/>
        </a:p>
      </dsp:txBody>
      <dsp:txXfrm rot="5400000">
        <a:off x="3402163" y="-1361915"/>
        <a:ext cx="1257049" cy="4295142"/>
      </dsp:txXfrm>
    </dsp:sp>
    <dsp:sp modelId="{B3ECA366-FABA-43EB-BF54-A6D1BA664D9C}">
      <dsp:nvSpPr>
        <dsp:cNvPr id="0" name=""/>
        <dsp:cNvSpPr/>
      </dsp:nvSpPr>
      <dsp:spPr>
        <a:xfrm>
          <a:off x="0" y="158867"/>
          <a:ext cx="1851076" cy="1253577"/>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Recent financial management reforms</a:t>
          </a:r>
          <a:endParaRPr lang="en-GB" sz="2000" kern="1200" dirty="0"/>
        </a:p>
      </dsp:txBody>
      <dsp:txXfrm>
        <a:off x="0" y="158867"/>
        <a:ext cx="1851076" cy="1253577"/>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6063EC-B4FA-46B2-85CD-A64A707986E6}">
      <dsp:nvSpPr>
        <dsp:cNvPr id="0" name=""/>
        <dsp:cNvSpPr/>
      </dsp:nvSpPr>
      <dsp:spPr>
        <a:xfrm>
          <a:off x="0" y="0"/>
          <a:ext cx="2590800" cy="905764"/>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Planned future reforms</a:t>
          </a:r>
          <a:endParaRPr lang="en-GB" sz="2400" kern="1200" dirty="0"/>
        </a:p>
      </dsp:txBody>
      <dsp:txXfrm>
        <a:off x="0" y="0"/>
        <a:ext cx="2590800" cy="905764"/>
      </dsp:txXfrm>
    </dsp:sp>
    <dsp:sp modelId="{C251ABF2-5D99-4454-8B93-8FDE2BBD49A5}">
      <dsp:nvSpPr>
        <dsp:cNvPr id="0" name=""/>
        <dsp:cNvSpPr/>
      </dsp:nvSpPr>
      <dsp:spPr>
        <a:xfrm>
          <a:off x="0" y="941807"/>
          <a:ext cx="2590800" cy="4125516"/>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Standard chart of accounts of local government</a:t>
          </a:r>
          <a:endParaRPr lang="en-GB" sz="1700" kern="1200" dirty="0"/>
        </a:p>
        <a:p>
          <a:pPr marL="171450" lvl="1" indent="-171450" algn="l" defTabSz="755650">
            <a:lnSpc>
              <a:spcPct val="90000"/>
            </a:lnSpc>
            <a:spcBef>
              <a:spcPct val="0"/>
            </a:spcBef>
            <a:spcAft>
              <a:spcPct val="15000"/>
            </a:spcAft>
            <a:buChar char="••"/>
          </a:pPr>
          <a:r>
            <a:rPr lang="en-US" sz="1700" kern="1200" dirty="0" smtClean="0"/>
            <a:t>Strengthening revenue and cash management</a:t>
          </a:r>
          <a:endParaRPr lang="en-GB" sz="1700" kern="1200" dirty="0"/>
        </a:p>
        <a:p>
          <a:pPr marL="171450" lvl="1" indent="-171450" algn="l" defTabSz="755650">
            <a:lnSpc>
              <a:spcPct val="90000"/>
            </a:lnSpc>
            <a:spcBef>
              <a:spcPct val="0"/>
            </a:spcBef>
            <a:spcAft>
              <a:spcPct val="15000"/>
            </a:spcAft>
            <a:buChar char="••"/>
          </a:pPr>
          <a:r>
            <a:rPr lang="en-US" sz="1700" kern="1200" dirty="0" smtClean="0"/>
            <a:t>Structure of the Service Delivery and Budget Implementation Plan</a:t>
          </a:r>
          <a:endParaRPr lang="en-GB" sz="1700" kern="1200" dirty="0"/>
        </a:p>
        <a:p>
          <a:pPr marL="171450" lvl="1" indent="-171450" algn="l" defTabSz="755650">
            <a:lnSpc>
              <a:spcPct val="90000"/>
            </a:lnSpc>
            <a:spcBef>
              <a:spcPct val="0"/>
            </a:spcBef>
            <a:spcAft>
              <a:spcPct val="15000"/>
            </a:spcAft>
            <a:buChar char="••"/>
          </a:pPr>
          <a:r>
            <a:rPr lang="en-US" sz="1700" kern="1200" dirty="0" smtClean="0"/>
            <a:t>Strengthen reporting on non-financial information</a:t>
          </a:r>
          <a:endParaRPr lang="en-GB" sz="1700" kern="1200" dirty="0"/>
        </a:p>
        <a:p>
          <a:pPr marL="171450" lvl="1" indent="-171450" algn="l" defTabSz="755650">
            <a:lnSpc>
              <a:spcPct val="90000"/>
            </a:lnSpc>
            <a:spcBef>
              <a:spcPct val="0"/>
            </a:spcBef>
            <a:spcAft>
              <a:spcPct val="15000"/>
            </a:spcAft>
            <a:buChar char="••"/>
          </a:pPr>
          <a:r>
            <a:rPr lang="en-US" sz="1700" kern="1200" dirty="0" smtClean="0"/>
            <a:t>Regulations on financial misconduct to facilitate enforcement</a:t>
          </a:r>
          <a:endParaRPr lang="en-GB" sz="1700" kern="1200" dirty="0"/>
        </a:p>
      </dsp:txBody>
      <dsp:txXfrm>
        <a:off x="0" y="941807"/>
        <a:ext cx="2590800" cy="4125516"/>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262BF1-99B9-4FB7-859C-F5BE9495BB66}">
      <dsp:nvSpPr>
        <dsp:cNvPr id="0" name=""/>
        <dsp:cNvSpPr/>
      </dsp:nvSpPr>
      <dsp:spPr>
        <a:xfrm rot="5400000">
          <a:off x="4489898" y="-2534742"/>
          <a:ext cx="1787758" cy="690468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600200" rtl="0">
            <a:lnSpc>
              <a:spcPct val="90000"/>
            </a:lnSpc>
            <a:spcBef>
              <a:spcPct val="0"/>
            </a:spcBef>
            <a:spcAft>
              <a:spcPct val="15000"/>
            </a:spcAft>
            <a:buChar char="••"/>
          </a:pPr>
          <a:endParaRPr lang="en-ZA" sz="3600" kern="1200" dirty="0"/>
        </a:p>
      </dsp:txBody>
      <dsp:txXfrm rot="5400000">
        <a:off x="4489898" y="-2534742"/>
        <a:ext cx="1787758" cy="6904682"/>
      </dsp:txXfrm>
    </dsp:sp>
    <dsp:sp modelId="{9A035963-3046-4C7C-B126-C2791D1F7676}">
      <dsp:nvSpPr>
        <dsp:cNvPr id="0" name=""/>
        <dsp:cNvSpPr/>
      </dsp:nvSpPr>
      <dsp:spPr>
        <a:xfrm>
          <a:off x="0" y="0"/>
          <a:ext cx="1928354" cy="183226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ZA" sz="2000" kern="1200" dirty="0" smtClean="0"/>
            <a:t>Reforms essential for accountability</a:t>
          </a:r>
          <a:endParaRPr lang="en-ZA" sz="2000" kern="1200" dirty="0"/>
        </a:p>
      </dsp:txBody>
      <dsp:txXfrm>
        <a:off x="0" y="0"/>
        <a:ext cx="1928354" cy="1832260"/>
      </dsp:txXfrm>
    </dsp:sp>
    <dsp:sp modelId="{08C8604F-E61F-4398-B2FF-D4E3F5F8AD46}">
      <dsp:nvSpPr>
        <dsp:cNvPr id="0" name=""/>
        <dsp:cNvSpPr/>
      </dsp:nvSpPr>
      <dsp:spPr>
        <a:xfrm rot="5400000">
          <a:off x="4489898" y="-610869"/>
          <a:ext cx="1787758" cy="690468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endParaRPr lang="en-ZA" sz="1700" kern="1200" dirty="0"/>
        </a:p>
      </dsp:txBody>
      <dsp:txXfrm rot="5400000">
        <a:off x="4489898" y="-610869"/>
        <a:ext cx="1787758" cy="6904682"/>
      </dsp:txXfrm>
    </dsp:sp>
    <dsp:sp modelId="{F76BA3C9-D2A0-4D22-86D0-67EFE1782CC1}">
      <dsp:nvSpPr>
        <dsp:cNvPr id="0" name=""/>
        <dsp:cNvSpPr/>
      </dsp:nvSpPr>
      <dsp:spPr>
        <a:xfrm>
          <a:off x="0" y="1922574"/>
          <a:ext cx="1928354" cy="183226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ZA" sz="2000" kern="1200" dirty="0" smtClean="0"/>
            <a:t>Improved budgeting</a:t>
          </a:r>
          <a:endParaRPr lang="en-ZA" sz="2000" kern="1200" dirty="0"/>
        </a:p>
      </dsp:txBody>
      <dsp:txXfrm>
        <a:off x="0" y="1922574"/>
        <a:ext cx="1928354" cy="1832260"/>
      </dsp:txXfrm>
    </dsp:sp>
    <dsp:sp modelId="{D4AEDF4F-3F63-4094-94EF-8F3DBEEE9E89}">
      <dsp:nvSpPr>
        <dsp:cNvPr id="0" name=""/>
        <dsp:cNvSpPr/>
      </dsp:nvSpPr>
      <dsp:spPr>
        <a:xfrm rot="5400000">
          <a:off x="4756418" y="1024232"/>
          <a:ext cx="1254717" cy="690468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ZA" sz="1700" kern="1200" dirty="0" smtClean="0"/>
            <a:t>In-year reporting coverage has improved and all municipalities now report on a routine basis</a:t>
          </a:r>
          <a:endParaRPr lang="en-ZA" sz="1700" kern="1200" dirty="0"/>
        </a:p>
        <a:p>
          <a:pPr marL="171450" lvl="1" indent="-171450" algn="l" defTabSz="755650" rtl="0">
            <a:lnSpc>
              <a:spcPct val="90000"/>
            </a:lnSpc>
            <a:spcBef>
              <a:spcPct val="0"/>
            </a:spcBef>
            <a:spcAft>
              <a:spcPct val="15000"/>
            </a:spcAft>
            <a:buChar char="••"/>
          </a:pPr>
          <a:r>
            <a:rPr lang="en-ZA" sz="1700" kern="1200" dirty="0" smtClean="0"/>
            <a:t>Annual financial statements are submitted by most municipalities</a:t>
          </a:r>
          <a:endParaRPr lang="en-ZA" sz="1700" kern="1200" dirty="0"/>
        </a:p>
        <a:p>
          <a:pPr marL="171450" lvl="1" indent="-171450" algn="l" defTabSz="755650" rtl="0">
            <a:lnSpc>
              <a:spcPct val="90000"/>
            </a:lnSpc>
            <a:spcBef>
              <a:spcPct val="0"/>
            </a:spcBef>
            <a:spcAft>
              <a:spcPct val="15000"/>
            </a:spcAft>
            <a:buChar char="••"/>
          </a:pPr>
          <a:r>
            <a:rPr lang="en-ZA" sz="1700" kern="1200" dirty="0" smtClean="0"/>
            <a:t>More municipalities need to produce annual reports</a:t>
          </a:r>
          <a:endParaRPr lang="en-ZA" sz="1700" kern="1200" dirty="0"/>
        </a:p>
      </dsp:txBody>
      <dsp:txXfrm rot="5400000">
        <a:off x="4756418" y="1024232"/>
        <a:ext cx="1254717" cy="6904682"/>
      </dsp:txXfrm>
    </dsp:sp>
    <dsp:sp modelId="{149043E4-5790-4023-9C15-62C3AF06F009}">
      <dsp:nvSpPr>
        <dsp:cNvPr id="0" name=""/>
        <dsp:cNvSpPr/>
      </dsp:nvSpPr>
      <dsp:spPr>
        <a:xfrm>
          <a:off x="0" y="3848685"/>
          <a:ext cx="1928354" cy="1250242"/>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ZA" sz="2000" kern="1200" dirty="0" smtClean="0"/>
            <a:t>Improved reporting</a:t>
          </a:r>
          <a:endParaRPr lang="en-ZA" sz="2000" kern="1200" dirty="0"/>
        </a:p>
      </dsp:txBody>
      <dsp:txXfrm>
        <a:off x="0" y="3848685"/>
        <a:ext cx="1928354" cy="1250242"/>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6B992F-994D-4554-B35F-76A0198CE786}">
      <dsp:nvSpPr>
        <dsp:cNvPr id="0" name=""/>
        <dsp:cNvSpPr/>
      </dsp:nvSpPr>
      <dsp:spPr>
        <a:xfrm rot="5400000">
          <a:off x="3577301" y="-1732301"/>
          <a:ext cx="3452462" cy="6918687"/>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rtl="0">
            <a:lnSpc>
              <a:spcPct val="90000"/>
            </a:lnSpc>
            <a:spcBef>
              <a:spcPct val="0"/>
            </a:spcBef>
            <a:spcAft>
              <a:spcPct val="15000"/>
            </a:spcAft>
            <a:buChar char="••"/>
          </a:pPr>
          <a:endParaRPr lang="en-ZA" sz="6500" kern="1200" dirty="0"/>
        </a:p>
      </dsp:txBody>
      <dsp:txXfrm rot="5400000">
        <a:off x="3577301" y="-1732301"/>
        <a:ext cx="3452462" cy="6918687"/>
      </dsp:txXfrm>
    </dsp:sp>
    <dsp:sp modelId="{A22A3B15-B27E-486C-9C24-1896E30D0516}">
      <dsp:nvSpPr>
        <dsp:cNvPr id="0" name=""/>
        <dsp:cNvSpPr/>
      </dsp:nvSpPr>
      <dsp:spPr>
        <a:xfrm>
          <a:off x="0" y="1425"/>
          <a:ext cx="1844064" cy="3451026"/>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ZA" sz="2700" kern="1200" dirty="0" smtClean="0"/>
            <a:t>Many municipal budgets are not funded</a:t>
          </a:r>
          <a:endParaRPr lang="en-ZA" sz="2700" kern="1200" dirty="0"/>
        </a:p>
      </dsp:txBody>
      <dsp:txXfrm>
        <a:off x="0" y="1425"/>
        <a:ext cx="1844064" cy="3451026"/>
      </dsp:txXfrm>
    </dsp:sp>
    <dsp:sp modelId="{C9839B4D-654D-4540-9F51-E3CE27A5EF20}">
      <dsp:nvSpPr>
        <dsp:cNvPr id="0" name=""/>
        <dsp:cNvSpPr/>
      </dsp:nvSpPr>
      <dsp:spPr>
        <a:xfrm rot="5400000">
          <a:off x="4519825" y="936917"/>
          <a:ext cx="1551001" cy="6932778"/>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ZA" sz="1800" kern="1200" dirty="0" smtClean="0"/>
            <a:t>Municipalities need to prepare for implementation of the Competency Regulations</a:t>
          </a:r>
          <a:endParaRPr lang="en-ZA" sz="1800" kern="1200" dirty="0"/>
        </a:p>
        <a:p>
          <a:pPr marL="171450" lvl="1" indent="-171450" algn="l" defTabSz="800100" rtl="0">
            <a:lnSpc>
              <a:spcPct val="90000"/>
            </a:lnSpc>
            <a:spcBef>
              <a:spcPct val="0"/>
            </a:spcBef>
            <a:spcAft>
              <a:spcPct val="15000"/>
            </a:spcAft>
            <a:buChar char="••"/>
          </a:pPr>
          <a:r>
            <a:rPr lang="en-ZA" sz="1800" kern="1200" dirty="0" smtClean="0"/>
            <a:t>Internship programme – 1241 interns have been through the programme since 2004</a:t>
          </a:r>
          <a:endParaRPr lang="en-ZA" sz="1800" kern="1200" dirty="0"/>
        </a:p>
        <a:p>
          <a:pPr marL="171450" lvl="1" indent="-171450" algn="l" defTabSz="800100" rtl="0">
            <a:lnSpc>
              <a:spcPct val="90000"/>
            </a:lnSpc>
            <a:spcBef>
              <a:spcPct val="0"/>
            </a:spcBef>
            <a:spcAft>
              <a:spcPct val="15000"/>
            </a:spcAft>
            <a:buChar char="••"/>
          </a:pPr>
          <a:r>
            <a:rPr lang="en-ZA" sz="1800" kern="1200" dirty="0" smtClean="0"/>
            <a:t>National Treasury is now responsible for the deployment of hands-on financial support to municipalities</a:t>
          </a:r>
          <a:endParaRPr lang="en-ZA" sz="1800" kern="1200" dirty="0"/>
        </a:p>
      </dsp:txBody>
      <dsp:txXfrm rot="5400000">
        <a:off x="4519825" y="936917"/>
        <a:ext cx="1551001" cy="6932778"/>
      </dsp:txXfrm>
    </dsp:sp>
    <dsp:sp modelId="{3120EF69-A276-4192-A8FC-7F14271AEE03}">
      <dsp:nvSpPr>
        <dsp:cNvPr id="0" name=""/>
        <dsp:cNvSpPr/>
      </dsp:nvSpPr>
      <dsp:spPr>
        <a:xfrm>
          <a:off x="0" y="3625721"/>
          <a:ext cx="1828813" cy="1554963"/>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ZA" sz="2000" kern="1200" dirty="0" smtClean="0"/>
            <a:t>Need to strengthen capacity</a:t>
          </a:r>
          <a:endParaRPr lang="en-ZA" sz="2000" kern="1200" dirty="0"/>
        </a:p>
      </dsp:txBody>
      <dsp:txXfrm>
        <a:off x="0" y="3625721"/>
        <a:ext cx="1828813" cy="1554963"/>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262BF1-99B9-4FB7-859C-F5BE9495BB66}">
      <dsp:nvSpPr>
        <dsp:cNvPr id="0" name=""/>
        <dsp:cNvSpPr/>
      </dsp:nvSpPr>
      <dsp:spPr>
        <a:xfrm rot="5400000">
          <a:off x="4489898" y="-2534742"/>
          <a:ext cx="1787758" cy="6904682"/>
        </a:xfrm>
        <a:prstGeom prst="round2SameRect">
          <a:avLst/>
        </a:prstGeom>
        <a:solidFill>
          <a:srgbClr val="E1CBCB">
            <a:alpha val="89804"/>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285750" lvl="1" indent="-285750" algn="l" defTabSz="1600200" rtl="0">
            <a:lnSpc>
              <a:spcPct val="90000"/>
            </a:lnSpc>
            <a:spcBef>
              <a:spcPct val="0"/>
            </a:spcBef>
            <a:spcAft>
              <a:spcPct val="15000"/>
            </a:spcAft>
            <a:buChar char="••"/>
          </a:pPr>
          <a:endParaRPr lang="en-ZA" sz="3600" kern="1200" dirty="0"/>
        </a:p>
      </dsp:txBody>
      <dsp:txXfrm rot="5400000">
        <a:off x="4489898" y="-2534742"/>
        <a:ext cx="1787758" cy="6904682"/>
      </dsp:txXfrm>
    </dsp:sp>
    <dsp:sp modelId="{9A035963-3046-4C7C-B126-C2791D1F7676}">
      <dsp:nvSpPr>
        <dsp:cNvPr id="0" name=""/>
        <dsp:cNvSpPr/>
      </dsp:nvSpPr>
      <dsp:spPr>
        <a:xfrm>
          <a:off x="0" y="0"/>
          <a:ext cx="1928354" cy="183226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ZA" sz="1800" kern="1200" dirty="0" smtClean="0"/>
            <a:t>Demand for capital infrastructure remains high</a:t>
          </a:r>
          <a:endParaRPr lang="en-ZA" sz="1800" kern="1200" dirty="0"/>
        </a:p>
      </dsp:txBody>
      <dsp:txXfrm>
        <a:off x="0" y="0"/>
        <a:ext cx="1928354" cy="1832260"/>
      </dsp:txXfrm>
    </dsp:sp>
    <dsp:sp modelId="{D4AEDF4F-3F63-4094-94EF-8F3DBEEE9E89}">
      <dsp:nvSpPr>
        <dsp:cNvPr id="0" name=""/>
        <dsp:cNvSpPr/>
      </dsp:nvSpPr>
      <dsp:spPr>
        <a:xfrm rot="5400000">
          <a:off x="4756418" y="-899641"/>
          <a:ext cx="1254717" cy="690468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kern="1200" dirty="0" smtClean="0"/>
            <a:t>National transfers are the major source of finance for municipal capital budgets – they provided 51% of capital funding in 2010/11</a:t>
          </a:r>
          <a:endParaRPr lang="en-ZA" sz="1700" kern="1200" dirty="0"/>
        </a:p>
        <a:p>
          <a:pPr marL="171450" lvl="1" indent="-171450" algn="l" defTabSz="755650" rtl="0">
            <a:lnSpc>
              <a:spcPct val="90000"/>
            </a:lnSpc>
            <a:spcBef>
              <a:spcPct val="0"/>
            </a:spcBef>
            <a:spcAft>
              <a:spcPct val="15000"/>
            </a:spcAft>
            <a:buChar char="••"/>
          </a:pPr>
          <a:r>
            <a:rPr lang="en-GB" sz="1700" kern="1200" dirty="0" smtClean="0"/>
            <a:t>External loans contributed 20.7% as a funding source in 2010/11. This is down from 24.9% in 2006/07.</a:t>
          </a:r>
          <a:endParaRPr lang="en-ZA" sz="1700" kern="1200" dirty="0"/>
        </a:p>
      </dsp:txBody>
      <dsp:txXfrm rot="5400000">
        <a:off x="4756418" y="-899641"/>
        <a:ext cx="1254717" cy="6904682"/>
      </dsp:txXfrm>
    </dsp:sp>
    <dsp:sp modelId="{149043E4-5790-4023-9C15-62C3AF06F009}">
      <dsp:nvSpPr>
        <dsp:cNvPr id="0" name=""/>
        <dsp:cNvSpPr/>
      </dsp:nvSpPr>
      <dsp:spPr>
        <a:xfrm>
          <a:off x="0" y="1924811"/>
          <a:ext cx="1928354" cy="1250242"/>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GB" sz="1800" kern="1200" dirty="0" smtClean="0"/>
            <a:t>Scope exists for further growth in private capital funding</a:t>
          </a:r>
          <a:endParaRPr lang="en-ZA" sz="1800" kern="1200" dirty="0"/>
        </a:p>
      </dsp:txBody>
      <dsp:txXfrm>
        <a:off x="0" y="1924811"/>
        <a:ext cx="1928354" cy="1250242"/>
      </dsp:txXfrm>
    </dsp:sp>
    <dsp:sp modelId="{08C8604F-E61F-4398-B2FF-D4E3F5F8AD46}">
      <dsp:nvSpPr>
        <dsp:cNvPr id="0" name=""/>
        <dsp:cNvSpPr/>
      </dsp:nvSpPr>
      <dsp:spPr>
        <a:xfrm rot="5400000">
          <a:off x="4489898" y="735460"/>
          <a:ext cx="1787758" cy="690468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endParaRPr lang="en-ZA" sz="1700" kern="1200" dirty="0"/>
        </a:p>
      </dsp:txBody>
      <dsp:txXfrm rot="5400000">
        <a:off x="4489898" y="735460"/>
        <a:ext cx="1787758" cy="6904682"/>
      </dsp:txXfrm>
    </dsp:sp>
    <dsp:sp modelId="{F76BA3C9-D2A0-4D22-86D0-67EFE1782CC1}">
      <dsp:nvSpPr>
        <dsp:cNvPr id="0" name=""/>
        <dsp:cNvSpPr/>
      </dsp:nvSpPr>
      <dsp:spPr>
        <a:xfrm>
          <a:off x="0" y="3268904"/>
          <a:ext cx="1928354" cy="183226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ZA" sz="1800" kern="1200" dirty="0" smtClean="0"/>
            <a:t>Lending dominated by the DBSA</a:t>
          </a:r>
          <a:endParaRPr lang="en-ZA" sz="1800" kern="1200" dirty="0"/>
        </a:p>
      </dsp:txBody>
      <dsp:txXfrm>
        <a:off x="0" y="3268904"/>
        <a:ext cx="1928354" cy="1832260"/>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262BF1-99B9-4FB7-859C-F5BE9495BB66}">
      <dsp:nvSpPr>
        <dsp:cNvPr id="0" name=""/>
        <dsp:cNvSpPr/>
      </dsp:nvSpPr>
      <dsp:spPr>
        <a:xfrm rot="5400000">
          <a:off x="4889233" y="-2894594"/>
          <a:ext cx="989086" cy="6904682"/>
        </a:xfrm>
        <a:prstGeom prst="round2SameRect">
          <a:avLst/>
        </a:prstGeom>
        <a:solidFill>
          <a:srgbClr val="E1CBCB">
            <a:alpha val="89804"/>
          </a:srgb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ZA" sz="1600" kern="1200" dirty="0" smtClean="0"/>
            <a:t>Municipal borrowing increased from R18.7bn to R38.1bn between 2005 and 2010 (growth of 15% per annum)</a:t>
          </a:r>
          <a:endParaRPr lang="en-ZA" sz="1600" kern="1200" dirty="0"/>
        </a:p>
        <a:p>
          <a:pPr marL="171450" lvl="1" indent="-171450" algn="l" defTabSz="711200" rtl="0">
            <a:lnSpc>
              <a:spcPct val="90000"/>
            </a:lnSpc>
            <a:spcBef>
              <a:spcPct val="0"/>
            </a:spcBef>
            <a:spcAft>
              <a:spcPct val="15000"/>
            </a:spcAft>
            <a:buChar char="••"/>
          </a:pPr>
          <a:r>
            <a:rPr lang="en-ZA" sz="1600" kern="1200" dirty="0" smtClean="0"/>
            <a:t>Municipal bonds issued by Johannesburg, Cape Town and Ekurhuleni come to R11.8bn </a:t>
          </a:r>
          <a:endParaRPr lang="en-ZA" sz="1600" kern="1200" dirty="0"/>
        </a:p>
      </dsp:txBody>
      <dsp:txXfrm rot="5400000">
        <a:off x="4889233" y="-2894594"/>
        <a:ext cx="989086" cy="6904682"/>
      </dsp:txXfrm>
    </dsp:sp>
    <dsp:sp modelId="{9A035963-3046-4C7C-B126-C2791D1F7676}">
      <dsp:nvSpPr>
        <dsp:cNvPr id="0" name=""/>
        <dsp:cNvSpPr/>
      </dsp:nvSpPr>
      <dsp:spPr>
        <a:xfrm>
          <a:off x="0" y="0"/>
          <a:ext cx="1928354" cy="111385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b="0" kern="1200" dirty="0" smtClean="0"/>
            <a:t>Municipal borrowing</a:t>
          </a:r>
          <a:endParaRPr lang="en-ZA" sz="2100" kern="1200" dirty="0"/>
        </a:p>
      </dsp:txBody>
      <dsp:txXfrm>
        <a:off x="0" y="0"/>
        <a:ext cx="1928354" cy="1113850"/>
      </dsp:txXfrm>
    </dsp:sp>
    <dsp:sp modelId="{D4AEDF4F-3F63-4094-94EF-8F3DBEEE9E89}">
      <dsp:nvSpPr>
        <dsp:cNvPr id="0" name=""/>
        <dsp:cNvSpPr/>
      </dsp:nvSpPr>
      <dsp:spPr>
        <a:xfrm rot="5400000">
          <a:off x="4925798" y="-1779564"/>
          <a:ext cx="915957" cy="6904682"/>
        </a:xfrm>
        <a:prstGeom prst="round2SameRect">
          <a:avLst/>
        </a:prstGeom>
        <a:solidFill>
          <a:srgbClr val="E1CBCB">
            <a:alpha val="89804"/>
          </a:srgb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smtClean="0"/>
            <a:t>Costs of new infrastructure are paid by the property owners benefiting from such developments</a:t>
          </a:r>
          <a:endParaRPr lang="en-ZA" sz="1600" kern="1200" dirty="0"/>
        </a:p>
        <a:p>
          <a:pPr marL="171450" lvl="1" indent="-171450" algn="l" defTabSz="711200" rtl="0">
            <a:lnSpc>
              <a:spcPct val="90000"/>
            </a:lnSpc>
            <a:spcBef>
              <a:spcPct val="0"/>
            </a:spcBef>
            <a:spcAft>
              <a:spcPct val="15000"/>
            </a:spcAft>
            <a:buChar char="••"/>
          </a:pPr>
          <a:r>
            <a:rPr lang="en-ZA" sz="1600" kern="1200" dirty="0" smtClean="0"/>
            <a:t>Facilitates more rapid development, and a better application of scarce capital funding</a:t>
          </a:r>
          <a:endParaRPr lang="en-ZA" sz="1600" kern="1200" dirty="0"/>
        </a:p>
      </dsp:txBody>
      <dsp:txXfrm rot="5400000">
        <a:off x="4925798" y="-1779564"/>
        <a:ext cx="915957" cy="6904682"/>
      </dsp:txXfrm>
    </dsp:sp>
    <dsp:sp modelId="{149043E4-5790-4023-9C15-62C3AF06F009}">
      <dsp:nvSpPr>
        <dsp:cNvPr id="0" name=""/>
        <dsp:cNvSpPr/>
      </dsp:nvSpPr>
      <dsp:spPr>
        <a:xfrm>
          <a:off x="0" y="1204002"/>
          <a:ext cx="1928354" cy="93198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ZA" sz="2100" kern="1200" dirty="0" smtClean="0"/>
            <a:t>Development charges</a:t>
          </a:r>
          <a:endParaRPr lang="en-ZA" sz="2100" kern="1200" dirty="0"/>
        </a:p>
      </dsp:txBody>
      <dsp:txXfrm>
        <a:off x="0" y="1204002"/>
        <a:ext cx="1928354" cy="931985"/>
      </dsp:txXfrm>
    </dsp:sp>
    <dsp:sp modelId="{08C8604F-E61F-4398-B2FF-D4E3F5F8AD46}">
      <dsp:nvSpPr>
        <dsp:cNvPr id="0" name=""/>
        <dsp:cNvSpPr/>
      </dsp:nvSpPr>
      <dsp:spPr>
        <a:xfrm rot="5400000">
          <a:off x="4488114" y="-311781"/>
          <a:ext cx="1797487" cy="6904682"/>
        </a:xfrm>
        <a:prstGeom prst="round2SameRect">
          <a:avLst/>
        </a:prstGeom>
        <a:solidFill>
          <a:srgbClr val="E1CBCB">
            <a:alpha val="89804"/>
          </a:srgb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ZA" sz="1600" kern="1200" dirty="0" smtClean="0"/>
            <a:t>Using the proceeds from land sales to finance infrastructure replaces an appreciating asset with a depreciating asset</a:t>
          </a:r>
          <a:endParaRPr lang="en-ZA" sz="1600" kern="1200" dirty="0"/>
        </a:p>
        <a:p>
          <a:pPr marL="171450" lvl="1" indent="-171450" algn="l" defTabSz="711200" rtl="0">
            <a:lnSpc>
              <a:spcPct val="90000"/>
            </a:lnSpc>
            <a:spcBef>
              <a:spcPct val="0"/>
            </a:spcBef>
            <a:spcAft>
              <a:spcPct val="15000"/>
            </a:spcAft>
            <a:buChar char="••"/>
          </a:pPr>
          <a:r>
            <a:rPr lang="en-ZA" sz="1600" kern="1200" dirty="0" smtClean="0"/>
            <a:t>Good stewardship = using the proceeds from selling municipal land to buy other land</a:t>
          </a:r>
          <a:endParaRPr lang="en-ZA" sz="1600" kern="1200" dirty="0"/>
        </a:p>
        <a:p>
          <a:pPr marL="171450" lvl="1" indent="-171450" algn="l" defTabSz="711200" rtl="0">
            <a:lnSpc>
              <a:spcPct val="90000"/>
            </a:lnSpc>
            <a:spcBef>
              <a:spcPct val="0"/>
            </a:spcBef>
            <a:spcAft>
              <a:spcPct val="15000"/>
            </a:spcAft>
            <a:buChar char="••"/>
          </a:pPr>
          <a:r>
            <a:rPr lang="en-ZA" sz="1600" kern="1200" dirty="0" smtClean="0"/>
            <a:t>Alternatives – security for loans, leaseholds, land-use exchanges and land swaps</a:t>
          </a:r>
          <a:endParaRPr lang="en-ZA" sz="1600" kern="1200" dirty="0"/>
        </a:p>
        <a:p>
          <a:pPr marL="171450" lvl="1" indent="-171450" algn="l" defTabSz="711200" rtl="0">
            <a:lnSpc>
              <a:spcPct val="90000"/>
            </a:lnSpc>
            <a:spcBef>
              <a:spcPct val="0"/>
            </a:spcBef>
            <a:spcAft>
              <a:spcPct val="15000"/>
            </a:spcAft>
            <a:buChar char="••"/>
          </a:pPr>
          <a:r>
            <a:rPr lang="en-ZA" sz="1600" kern="1200" dirty="0" smtClean="0"/>
            <a:t>Aim to use municipal land to facilitate realisation of the municipality’s spatial development framework </a:t>
          </a:r>
          <a:endParaRPr lang="en-ZA" sz="1600" kern="1200" dirty="0"/>
        </a:p>
      </dsp:txBody>
      <dsp:txXfrm rot="5400000">
        <a:off x="4488114" y="-311781"/>
        <a:ext cx="1797487" cy="6904682"/>
      </dsp:txXfrm>
    </dsp:sp>
    <dsp:sp modelId="{F76BA3C9-D2A0-4D22-86D0-67EFE1782CC1}">
      <dsp:nvSpPr>
        <dsp:cNvPr id="0" name=""/>
        <dsp:cNvSpPr/>
      </dsp:nvSpPr>
      <dsp:spPr>
        <a:xfrm>
          <a:off x="0" y="2228098"/>
          <a:ext cx="1928354" cy="184223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ZA" sz="2100" kern="1200" dirty="0" smtClean="0"/>
            <a:t>Land based financing strategies</a:t>
          </a:r>
          <a:endParaRPr lang="en-ZA" sz="2100" kern="1200" dirty="0"/>
        </a:p>
      </dsp:txBody>
      <dsp:txXfrm>
        <a:off x="0" y="2228098"/>
        <a:ext cx="1928354" cy="1842231"/>
      </dsp:txXfrm>
    </dsp:sp>
    <dsp:sp modelId="{9D30E951-3FC8-48ED-AA2A-2B0B7C7E08B7}">
      <dsp:nvSpPr>
        <dsp:cNvPr id="0" name=""/>
        <dsp:cNvSpPr/>
      </dsp:nvSpPr>
      <dsp:spPr>
        <a:xfrm rot="5400000">
          <a:off x="4966364" y="1182559"/>
          <a:ext cx="834825" cy="6904682"/>
        </a:xfrm>
        <a:prstGeom prst="round2SameRect">
          <a:avLst/>
        </a:prstGeom>
        <a:solidFill>
          <a:srgbClr val="E1CBCB">
            <a:alpha val="89804"/>
          </a:srgb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smtClean="0"/>
            <a:t>A model for risk sharing between a municipality and its private sector partners</a:t>
          </a:r>
          <a:endParaRPr lang="en-ZA" sz="1600" kern="1200" dirty="0"/>
        </a:p>
        <a:p>
          <a:pPr marL="171450" lvl="1" indent="-171450" algn="l" defTabSz="711200" rtl="0">
            <a:lnSpc>
              <a:spcPct val="90000"/>
            </a:lnSpc>
            <a:spcBef>
              <a:spcPct val="0"/>
            </a:spcBef>
            <a:spcAft>
              <a:spcPct val="15000"/>
            </a:spcAft>
            <a:buChar char="••"/>
          </a:pPr>
          <a:r>
            <a:rPr lang="en-GB" sz="1600" kern="1200" dirty="0" smtClean="0"/>
            <a:t>Private partners raise debt and equity to finance the project</a:t>
          </a:r>
          <a:endParaRPr lang="en-ZA" sz="1600" kern="1200" dirty="0"/>
        </a:p>
      </dsp:txBody>
      <dsp:txXfrm rot="5400000">
        <a:off x="4966364" y="1182559"/>
        <a:ext cx="834825" cy="6904682"/>
      </dsp:txXfrm>
    </dsp:sp>
    <dsp:sp modelId="{99272743-B142-4A20-8A1C-F2D1678AF58A}">
      <dsp:nvSpPr>
        <dsp:cNvPr id="0" name=""/>
        <dsp:cNvSpPr/>
      </dsp:nvSpPr>
      <dsp:spPr>
        <a:xfrm>
          <a:off x="0" y="4162442"/>
          <a:ext cx="1928354" cy="939353"/>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b="0" kern="1200" dirty="0" smtClean="0"/>
            <a:t>Public Private Partnerships </a:t>
          </a:r>
          <a:endParaRPr lang="en-ZA" sz="2100" kern="1200" dirty="0"/>
        </a:p>
      </dsp:txBody>
      <dsp:txXfrm>
        <a:off x="0" y="4162442"/>
        <a:ext cx="1928354" cy="939353"/>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262BF1-99B9-4FB7-859C-F5BE9495BB66}">
      <dsp:nvSpPr>
        <dsp:cNvPr id="0" name=""/>
        <dsp:cNvSpPr/>
      </dsp:nvSpPr>
      <dsp:spPr>
        <a:xfrm rot="5400000">
          <a:off x="4254629" y="-2521505"/>
          <a:ext cx="2058544" cy="7109932"/>
        </a:xfrm>
        <a:prstGeom prst="round2SameRect">
          <a:avLst/>
        </a:prstGeom>
        <a:solidFill>
          <a:srgbClr val="E1CBCB">
            <a:alpha val="89804"/>
          </a:srgb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123825" rIns="91440" bIns="123825" numCol="1" spcCol="1270" anchor="ctr" anchorCtr="0">
          <a:noAutofit/>
        </a:bodyPr>
        <a:lstStyle/>
        <a:p>
          <a:pPr marL="171450" lvl="1" indent="-171450" algn="l" defTabSz="800100" rtl="0">
            <a:lnSpc>
              <a:spcPct val="90000"/>
            </a:lnSpc>
            <a:spcBef>
              <a:spcPct val="0"/>
            </a:spcBef>
            <a:spcAft>
              <a:spcPct val="15000"/>
            </a:spcAft>
            <a:buChar char="••"/>
            <a:tabLst/>
          </a:pPr>
          <a:r>
            <a:rPr lang="en-ZA" sz="1800" kern="1200" dirty="0" smtClean="0"/>
            <a:t>National government does not stand surety</a:t>
          </a:r>
          <a:endParaRPr lang="en-ZA" sz="1800" kern="1200" dirty="0"/>
        </a:p>
        <a:p>
          <a:pPr marL="171450" lvl="1" indent="-171450" algn="l" defTabSz="800100" rtl="0">
            <a:lnSpc>
              <a:spcPct val="90000"/>
            </a:lnSpc>
            <a:spcBef>
              <a:spcPct val="0"/>
            </a:spcBef>
            <a:spcAft>
              <a:spcPct val="15000"/>
            </a:spcAft>
            <a:buChar char="••"/>
            <a:tabLst/>
          </a:pPr>
          <a:r>
            <a:rPr lang="en-ZA" sz="1800" kern="1200" dirty="0" smtClean="0"/>
            <a:t>National and provincial government may not lend to municipalities</a:t>
          </a:r>
          <a:endParaRPr lang="en-ZA" sz="1800" kern="1200" dirty="0"/>
        </a:p>
        <a:p>
          <a:pPr marL="171450" lvl="1" indent="-171450" algn="l" defTabSz="800100" rtl="0">
            <a:lnSpc>
              <a:spcPct val="90000"/>
            </a:lnSpc>
            <a:spcBef>
              <a:spcPct val="0"/>
            </a:spcBef>
            <a:spcAft>
              <a:spcPct val="15000"/>
            </a:spcAft>
            <a:buChar char="••"/>
            <a:tabLst/>
          </a:pPr>
          <a:r>
            <a:rPr lang="en-ZA" sz="1800" kern="1200" dirty="0" smtClean="0"/>
            <a:t>Municipalities may offer lenders a range of credit enhancements</a:t>
          </a:r>
          <a:endParaRPr lang="en-ZA" sz="1800" kern="1200" dirty="0"/>
        </a:p>
        <a:p>
          <a:pPr marL="171450" lvl="1" indent="-171450" algn="l" defTabSz="800100" rtl="0">
            <a:lnSpc>
              <a:spcPct val="90000"/>
            </a:lnSpc>
            <a:spcBef>
              <a:spcPct val="0"/>
            </a:spcBef>
            <a:spcAft>
              <a:spcPct val="15000"/>
            </a:spcAft>
            <a:buChar char="••"/>
            <a:tabLst/>
          </a:pPr>
          <a:r>
            <a:rPr lang="en-ZA" sz="1800" kern="1200" dirty="0" smtClean="0"/>
            <a:t>Term of borrowing may not exceed the useful life of the assets being financed</a:t>
          </a:r>
          <a:endParaRPr lang="en-ZA" sz="1800" kern="1200" dirty="0"/>
        </a:p>
        <a:p>
          <a:pPr marL="171450" lvl="1" indent="-171450" algn="l" defTabSz="800100" rtl="0">
            <a:lnSpc>
              <a:spcPct val="90000"/>
            </a:lnSpc>
            <a:spcBef>
              <a:spcPct val="0"/>
            </a:spcBef>
            <a:spcAft>
              <a:spcPct val="15000"/>
            </a:spcAft>
            <a:buChar char="••"/>
            <a:tabLst/>
          </a:pPr>
          <a:r>
            <a:rPr lang="en-ZA" sz="1800" kern="1200" dirty="0" smtClean="0"/>
            <a:t>Municipalities are encouraged to get credit ratings</a:t>
          </a:r>
          <a:endParaRPr lang="en-ZA" sz="1800" kern="1200" dirty="0"/>
        </a:p>
      </dsp:txBody>
      <dsp:txXfrm rot="5400000">
        <a:off x="4254629" y="-2521505"/>
        <a:ext cx="2058544" cy="7109932"/>
      </dsp:txXfrm>
    </dsp:sp>
    <dsp:sp modelId="{9A035963-3046-4C7C-B126-C2791D1F7676}">
      <dsp:nvSpPr>
        <dsp:cNvPr id="0" name=""/>
        <dsp:cNvSpPr/>
      </dsp:nvSpPr>
      <dsp:spPr>
        <a:xfrm>
          <a:off x="0" y="0"/>
          <a:ext cx="1728604" cy="206343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ZA" sz="2200" kern="1200" dirty="0" smtClean="0"/>
            <a:t>Clear regulatory framework in place</a:t>
          </a:r>
          <a:endParaRPr lang="en-ZA" sz="2200" kern="1200" dirty="0"/>
        </a:p>
      </dsp:txBody>
      <dsp:txXfrm>
        <a:off x="0" y="0"/>
        <a:ext cx="1728604" cy="2063435"/>
      </dsp:txXfrm>
    </dsp:sp>
    <dsp:sp modelId="{9D30E951-3FC8-48ED-AA2A-2B0B7C7E08B7}">
      <dsp:nvSpPr>
        <dsp:cNvPr id="0" name=""/>
        <dsp:cNvSpPr/>
      </dsp:nvSpPr>
      <dsp:spPr>
        <a:xfrm rot="5400000">
          <a:off x="3827404" y="159280"/>
          <a:ext cx="2846526" cy="7042225"/>
        </a:xfrm>
        <a:prstGeom prst="round2SameRect">
          <a:avLst/>
        </a:prstGeom>
        <a:solidFill>
          <a:srgbClr val="E1CBCB">
            <a:alpha val="89804"/>
          </a:srgb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endParaRPr lang="en-ZA" sz="2000" kern="1200" dirty="0"/>
        </a:p>
        <a:p>
          <a:pPr marL="171450" lvl="1" indent="-171450" algn="l" defTabSz="800100" rtl="0">
            <a:lnSpc>
              <a:spcPct val="90000"/>
            </a:lnSpc>
            <a:spcBef>
              <a:spcPct val="0"/>
            </a:spcBef>
            <a:spcAft>
              <a:spcPct val="15000"/>
            </a:spcAft>
            <a:buChar char="••"/>
          </a:pPr>
          <a:r>
            <a:rPr lang="en-GB" sz="1800" kern="1200" dirty="0" smtClean="0"/>
            <a:t>Forward planning of capital budgets is generally poor, resulting in underspending</a:t>
          </a:r>
          <a:endParaRPr lang="en-ZA" sz="1800" kern="1200" dirty="0"/>
        </a:p>
        <a:p>
          <a:pPr marL="171450" lvl="1" indent="-171450" algn="l" defTabSz="800100" rtl="0">
            <a:lnSpc>
              <a:spcPct val="90000"/>
            </a:lnSpc>
            <a:spcBef>
              <a:spcPct val="0"/>
            </a:spcBef>
            <a:spcAft>
              <a:spcPct val="15000"/>
            </a:spcAft>
            <a:buChar char="••"/>
          </a:pPr>
          <a:r>
            <a:rPr lang="en-GB" sz="1800" kern="1200" dirty="0" smtClean="0"/>
            <a:t>Growth in conditional grants to fund capital are reducing municipalities’ incentive to explore alternative financing mechanisms for infrastructure</a:t>
          </a:r>
          <a:endParaRPr lang="en-ZA" sz="1800" kern="1200" dirty="0"/>
        </a:p>
        <a:p>
          <a:pPr marL="171450" lvl="1" indent="-171450" algn="l" defTabSz="800100" rtl="0">
            <a:lnSpc>
              <a:spcPct val="90000"/>
            </a:lnSpc>
            <a:spcBef>
              <a:spcPct val="0"/>
            </a:spcBef>
            <a:spcAft>
              <a:spcPct val="15000"/>
            </a:spcAft>
            <a:buChar char="••"/>
          </a:pPr>
          <a:r>
            <a:rPr lang="en-ZA" sz="1800" kern="1200" dirty="0" smtClean="0"/>
            <a:t>Need to develop the capacity of the treasury function</a:t>
          </a:r>
          <a:endParaRPr lang="en-ZA" sz="1800" kern="1200" dirty="0"/>
        </a:p>
        <a:p>
          <a:pPr marL="171450" lvl="1" indent="-171450" algn="l" defTabSz="800100" rtl="0">
            <a:lnSpc>
              <a:spcPct val="90000"/>
            </a:lnSpc>
            <a:spcBef>
              <a:spcPct val="0"/>
            </a:spcBef>
            <a:spcAft>
              <a:spcPct val="15000"/>
            </a:spcAft>
            <a:buChar char="••"/>
          </a:pPr>
          <a:r>
            <a:rPr lang="en-ZA" sz="1800" kern="1200" dirty="0" smtClean="0"/>
            <a:t>Explore creating a pooled finance vehicle for secondary cities</a:t>
          </a:r>
          <a:endParaRPr lang="en-ZA" sz="1800" kern="1200" dirty="0"/>
        </a:p>
        <a:p>
          <a:pPr marL="171450" lvl="1" indent="-171450" algn="l" defTabSz="800100" rtl="0">
            <a:lnSpc>
              <a:spcPct val="90000"/>
            </a:lnSpc>
            <a:spcBef>
              <a:spcPct val="0"/>
            </a:spcBef>
            <a:spcAft>
              <a:spcPct val="15000"/>
            </a:spcAft>
            <a:buChar char="••"/>
          </a:pPr>
          <a:r>
            <a:rPr lang="en-GB" sz="1800" kern="1200" dirty="0" smtClean="0"/>
            <a:t>DBSA needs to find ways of crowding in private finance, rather than competing with private lenders</a:t>
          </a:r>
          <a:endParaRPr lang="en-ZA" sz="1800" kern="1200" dirty="0"/>
        </a:p>
        <a:p>
          <a:pPr marL="228600" lvl="1" indent="-228600" algn="l" defTabSz="889000" rtl="0">
            <a:lnSpc>
              <a:spcPct val="90000"/>
            </a:lnSpc>
            <a:spcBef>
              <a:spcPct val="0"/>
            </a:spcBef>
            <a:spcAft>
              <a:spcPct val="15000"/>
            </a:spcAft>
            <a:buChar char="••"/>
          </a:pPr>
          <a:endParaRPr lang="en-ZA" sz="2000" kern="1200" dirty="0"/>
        </a:p>
      </dsp:txBody>
      <dsp:txXfrm rot="5400000">
        <a:off x="3827404" y="159280"/>
        <a:ext cx="2846526" cy="7042225"/>
      </dsp:txXfrm>
    </dsp:sp>
    <dsp:sp modelId="{99272743-B142-4A20-8A1C-F2D1678AF58A}">
      <dsp:nvSpPr>
        <dsp:cNvPr id="0" name=""/>
        <dsp:cNvSpPr/>
      </dsp:nvSpPr>
      <dsp:spPr>
        <a:xfrm>
          <a:off x="0" y="2286579"/>
          <a:ext cx="1729223" cy="2776034"/>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GB" sz="2200" b="0" kern="1200" dirty="0" smtClean="0"/>
            <a:t>Dealing with constraints</a:t>
          </a:r>
          <a:endParaRPr lang="en-ZA" sz="2200" kern="1200" dirty="0"/>
        </a:p>
      </dsp:txBody>
      <dsp:txXfrm>
        <a:off x="0" y="2286579"/>
        <a:ext cx="1729223" cy="2776034"/>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FEF621-1F55-4734-BB59-78FFA327431B}">
      <dsp:nvSpPr>
        <dsp:cNvPr id="0" name=""/>
        <dsp:cNvSpPr/>
      </dsp:nvSpPr>
      <dsp:spPr>
        <a:xfrm rot="5400000">
          <a:off x="5048438" y="-2994674"/>
          <a:ext cx="871927" cy="686158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ZA" sz="1700" kern="1200" dirty="0" smtClean="0"/>
            <a:t>Over 278 000 jobs, or 2.1% of total SA employment (2009)</a:t>
          </a:r>
          <a:endParaRPr lang="en-ZA" sz="1700" kern="1200" dirty="0"/>
        </a:p>
        <a:p>
          <a:pPr marL="171450" lvl="1" indent="-171450" algn="l" defTabSz="755650" rtl="0">
            <a:lnSpc>
              <a:spcPct val="90000"/>
            </a:lnSpc>
            <a:spcBef>
              <a:spcPct val="0"/>
            </a:spcBef>
            <a:spcAft>
              <a:spcPct val="15000"/>
            </a:spcAft>
            <a:buChar char="••"/>
          </a:pPr>
          <a:r>
            <a:rPr lang="en-ZA" sz="1700" kern="1200" dirty="0" smtClean="0"/>
            <a:t>Accounts for between 25 and 30% of operating expenditures</a:t>
          </a:r>
          <a:endParaRPr lang="en-ZA" sz="1700" kern="1200" dirty="0"/>
        </a:p>
      </dsp:txBody>
      <dsp:txXfrm rot="5400000">
        <a:off x="5048438" y="-2994674"/>
        <a:ext cx="871927" cy="6861580"/>
      </dsp:txXfrm>
    </dsp:sp>
    <dsp:sp modelId="{067803A9-C711-43C1-BFFC-BC3DD2CC7C07}">
      <dsp:nvSpPr>
        <dsp:cNvPr id="0" name=""/>
        <dsp:cNvSpPr/>
      </dsp:nvSpPr>
      <dsp:spPr>
        <a:xfrm>
          <a:off x="0" y="8634"/>
          <a:ext cx="2053403" cy="854963"/>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ZA" sz="1700" kern="1200" dirty="0" smtClean="0"/>
            <a:t>Significant number of employees</a:t>
          </a:r>
          <a:endParaRPr lang="en-ZA" sz="1700" kern="1200" dirty="0"/>
        </a:p>
      </dsp:txBody>
      <dsp:txXfrm>
        <a:off x="0" y="8634"/>
        <a:ext cx="2053403" cy="854963"/>
      </dsp:txXfrm>
    </dsp:sp>
    <dsp:sp modelId="{BB92591D-0ABA-4112-B2C7-F9C51F22702A}">
      <dsp:nvSpPr>
        <dsp:cNvPr id="0" name=""/>
        <dsp:cNvSpPr/>
      </dsp:nvSpPr>
      <dsp:spPr>
        <a:xfrm rot="5400000">
          <a:off x="4659374" y="-1616268"/>
          <a:ext cx="1650055" cy="686158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ZA" sz="1700" kern="1200" dirty="0" smtClean="0"/>
            <a:t>Personnel expenditure increases from R30bn in 2006/07 to R46.7bn in 2009/10 (growth of 52.5%) </a:t>
          </a:r>
          <a:endParaRPr lang="en-ZA" sz="1700" kern="1200" dirty="0"/>
        </a:p>
        <a:p>
          <a:pPr marL="171450" lvl="1" indent="-171450" algn="l" defTabSz="755650" rtl="0">
            <a:lnSpc>
              <a:spcPct val="90000"/>
            </a:lnSpc>
            <a:spcBef>
              <a:spcPct val="0"/>
            </a:spcBef>
            <a:spcAft>
              <a:spcPct val="15000"/>
            </a:spcAft>
            <a:buChar char="••"/>
          </a:pPr>
          <a:r>
            <a:rPr lang="en-ZA" sz="1700" kern="1200" dirty="0" smtClean="0"/>
            <a:t>Employment grew by 4% or 10 700 employees between 2006 and 2009</a:t>
          </a:r>
          <a:endParaRPr lang="en-ZA" sz="1700" kern="1200" dirty="0"/>
        </a:p>
        <a:p>
          <a:pPr marL="171450" lvl="1" indent="-171450" algn="l" defTabSz="755650" rtl="0">
            <a:lnSpc>
              <a:spcPct val="90000"/>
            </a:lnSpc>
            <a:spcBef>
              <a:spcPct val="0"/>
            </a:spcBef>
            <a:spcAft>
              <a:spcPct val="15000"/>
            </a:spcAft>
            <a:buChar char="••"/>
          </a:pPr>
          <a:r>
            <a:rPr lang="en-ZA" sz="1700" kern="1200" dirty="0" smtClean="0"/>
            <a:t>Vacancies rose from 21.9% to 23.2% between 2006 and 2008, mainly due to municipalities revising their organisational structures</a:t>
          </a:r>
          <a:endParaRPr lang="en-ZA" sz="1700" kern="1200" dirty="0"/>
        </a:p>
      </dsp:txBody>
      <dsp:txXfrm rot="5400000">
        <a:off x="4659374" y="-1616268"/>
        <a:ext cx="1650055" cy="6861580"/>
      </dsp:txXfrm>
    </dsp:sp>
    <dsp:sp modelId="{95B2D875-1656-40AA-B584-E36F6EB271F5}">
      <dsp:nvSpPr>
        <dsp:cNvPr id="0" name=""/>
        <dsp:cNvSpPr/>
      </dsp:nvSpPr>
      <dsp:spPr>
        <a:xfrm>
          <a:off x="0" y="1005549"/>
          <a:ext cx="2053403" cy="1617944"/>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ZA" sz="1700" kern="1200" dirty="0" smtClean="0"/>
            <a:t>Expenditures growing faster than jobs</a:t>
          </a:r>
          <a:endParaRPr lang="en-ZA" sz="1700" kern="1200" dirty="0"/>
        </a:p>
      </dsp:txBody>
      <dsp:txXfrm>
        <a:off x="0" y="1005549"/>
        <a:ext cx="2053403" cy="1617944"/>
      </dsp:txXfrm>
    </dsp:sp>
    <dsp:sp modelId="{3CB44E02-4F6F-4E8E-8178-15A1247BBA95}">
      <dsp:nvSpPr>
        <dsp:cNvPr id="0" name=""/>
        <dsp:cNvSpPr/>
      </dsp:nvSpPr>
      <dsp:spPr>
        <a:xfrm rot="5400000">
          <a:off x="4333563" y="515950"/>
          <a:ext cx="2292677" cy="6830309"/>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endParaRPr lang="en-ZA" sz="1700" kern="1200" dirty="0"/>
        </a:p>
      </dsp:txBody>
      <dsp:txXfrm rot="5400000">
        <a:off x="4333563" y="515950"/>
        <a:ext cx="2292677" cy="6830309"/>
      </dsp:txXfrm>
    </dsp:sp>
    <dsp:sp modelId="{AE9D3045-C8D0-4447-AB2A-91E7393C7BFE}">
      <dsp:nvSpPr>
        <dsp:cNvPr id="0" name=""/>
        <dsp:cNvSpPr/>
      </dsp:nvSpPr>
      <dsp:spPr>
        <a:xfrm>
          <a:off x="208" y="2756963"/>
          <a:ext cx="2064539" cy="2348284"/>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ZA" sz="1700" kern="1200" dirty="0" smtClean="0"/>
            <a:t>Cost per employee rising </a:t>
          </a:r>
        </a:p>
        <a:p>
          <a:pPr lvl="0" algn="ctr" defTabSz="755650" rtl="0">
            <a:lnSpc>
              <a:spcPct val="90000"/>
            </a:lnSpc>
            <a:spcBef>
              <a:spcPct val="0"/>
            </a:spcBef>
            <a:spcAft>
              <a:spcPct val="35000"/>
            </a:spcAft>
          </a:pPr>
          <a:r>
            <a:rPr lang="en-ZA" sz="1700" kern="1200" dirty="0" smtClean="0"/>
            <a:t>(mostly slower than wage increases)</a:t>
          </a:r>
          <a:endParaRPr lang="en-ZA" sz="1700" kern="1200" dirty="0"/>
        </a:p>
      </dsp:txBody>
      <dsp:txXfrm>
        <a:off x="208" y="2756963"/>
        <a:ext cx="2064539" cy="234828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92DE95-0EFB-4B45-B6CD-713FF6C1B15C}">
      <dsp:nvSpPr>
        <dsp:cNvPr id="0" name=""/>
        <dsp:cNvSpPr/>
      </dsp:nvSpPr>
      <dsp:spPr>
        <a:xfrm>
          <a:off x="0" y="3843104"/>
          <a:ext cx="7772400" cy="12613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lvl="0" algn="ctr" defTabSz="2000250" rtl="0">
            <a:lnSpc>
              <a:spcPct val="90000"/>
            </a:lnSpc>
            <a:spcBef>
              <a:spcPct val="0"/>
            </a:spcBef>
            <a:spcAft>
              <a:spcPct val="35000"/>
            </a:spcAft>
          </a:pPr>
          <a:r>
            <a:rPr lang="en-US" sz="4500" kern="1200" dirty="0" smtClean="0"/>
            <a:t>Conclusion</a:t>
          </a:r>
          <a:endParaRPr lang="en-ZA" sz="4500" kern="1200" dirty="0"/>
        </a:p>
      </dsp:txBody>
      <dsp:txXfrm>
        <a:off x="0" y="3843104"/>
        <a:ext cx="7772400" cy="1261392"/>
      </dsp:txXfrm>
    </dsp:sp>
    <dsp:sp modelId="{EFB4C52B-6531-43CA-9E0E-1DC01D63A3C3}">
      <dsp:nvSpPr>
        <dsp:cNvPr id="0" name=""/>
        <dsp:cNvSpPr/>
      </dsp:nvSpPr>
      <dsp:spPr>
        <a:xfrm rot="10800000">
          <a:off x="0" y="1922003"/>
          <a:ext cx="7772400" cy="1940022"/>
        </a:xfrm>
        <a:prstGeom prst="upArrowCallou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lvl="0" algn="ctr" defTabSz="2000250" rtl="0">
            <a:lnSpc>
              <a:spcPct val="90000"/>
            </a:lnSpc>
            <a:spcBef>
              <a:spcPct val="0"/>
            </a:spcBef>
            <a:spcAft>
              <a:spcPct val="35000"/>
            </a:spcAft>
          </a:pPr>
          <a:r>
            <a:rPr lang="en-US" sz="4500" kern="1200" dirty="0" smtClean="0"/>
            <a:t>Summary of chapters</a:t>
          </a:r>
          <a:endParaRPr lang="en-ZA" sz="4500" kern="1200" dirty="0"/>
        </a:p>
      </dsp:txBody>
      <dsp:txXfrm rot="10800000">
        <a:off x="0" y="1922003"/>
        <a:ext cx="7772400" cy="1940022"/>
      </dsp:txXfrm>
    </dsp:sp>
    <dsp:sp modelId="{542C389F-91DD-4DA4-B878-C4A1A62969B7}">
      <dsp:nvSpPr>
        <dsp:cNvPr id="0" name=""/>
        <dsp:cNvSpPr/>
      </dsp:nvSpPr>
      <dsp:spPr>
        <a:xfrm rot="10800000">
          <a:off x="0" y="902"/>
          <a:ext cx="7772400" cy="1940022"/>
        </a:xfrm>
        <a:prstGeom prst="upArrowCallou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320040" tIns="320040" rIns="320040" bIns="320040" numCol="1" spcCol="1270" anchor="ctr" anchorCtr="0">
          <a:noAutofit/>
        </a:bodyPr>
        <a:lstStyle/>
        <a:p>
          <a:pPr lvl="0" algn="ctr" defTabSz="2000250" rtl="0">
            <a:lnSpc>
              <a:spcPct val="90000"/>
            </a:lnSpc>
            <a:spcBef>
              <a:spcPct val="0"/>
            </a:spcBef>
            <a:spcAft>
              <a:spcPct val="35000"/>
            </a:spcAft>
          </a:pPr>
          <a:r>
            <a:rPr lang="en-US" sz="4500" b="1" kern="1200" baseline="0" dirty="0" smtClean="0">
              <a:solidFill>
                <a:schemeClr val="bg1"/>
              </a:solidFill>
            </a:rPr>
            <a:t>Key findings of the review</a:t>
          </a:r>
          <a:endParaRPr lang="en-ZA" sz="4500" b="1" kern="1200" baseline="0" dirty="0">
            <a:solidFill>
              <a:schemeClr val="bg1"/>
            </a:solidFill>
          </a:endParaRPr>
        </a:p>
      </dsp:txBody>
      <dsp:txXfrm rot="10800000">
        <a:off x="0" y="902"/>
        <a:ext cx="7772400" cy="1940022"/>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4AD72F-43C5-411A-9063-06D0BC154165}">
      <dsp:nvSpPr>
        <dsp:cNvPr id="0" name=""/>
        <dsp:cNvSpPr/>
      </dsp:nvSpPr>
      <dsp:spPr>
        <a:xfrm rot="5400000">
          <a:off x="4070508" y="-1999221"/>
          <a:ext cx="2921537" cy="6920226"/>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rtl="0">
            <a:lnSpc>
              <a:spcPct val="90000"/>
            </a:lnSpc>
            <a:spcBef>
              <a:spcPct val="0"/>
            </a:spcBef>
            <a:spcAft>
              <a:spcPct val="15000"/>
            </a:spcAft>
            <a:buChar char="••"/>
          </a:pPr>
          <a:endParaRPr lang="en-ZA" sz="6500" kern="1200" dirty="0"/>
        </a:p>
      </dsp:txBody>
      <dsp:txXfrm rot="5400000">
        <a:off x="4070508" y="-1999221"/>
        <a:ext cx="2921537" cy="6920226"/>
      </dsp:txXfrm>
    </dsp:sp>
    <dsp:sp modelId="{03F49B1E-0AAE-49AB-8821-F08341A6087D}">
      <dsp:nvSpPr>
        <dsp:cNvPr id="0" name=""/>
        <dsp:cNvSpPr/>
      </dsp:nvSpPr>
      <dsp:spPr>
        <a:xfrm>
          <a:off x="0" y="0"/>
          <a:ext cx="2070954" cy="2909739"/>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ZA" sz="2900" kern="1200" dirty="0" smtClean="0"/>
            <a:t>Getting the personnel mix right</a:t>
          </a:r>
          <a:endParaRPr lang="en-ZA" sz="2900" kern="1200" dirty="0"/>
        </a:p>
      </dsp:txBody>
      <dsp:txXfrm>
        <a:off x="0" y="0"/>
        <a:ext cx="2070954" cy="2909739"/>
      </dsp:txXfrm>
    </dsp:sp>
    <dsp:sp modelId="{43C52843-6DF3-47BC-9007-EA3ED7AB54E3}">
      <dsp:nvSpPr>
        <dsp:cNvPr id="0" name=""/>
        <dsp:cNvSpPr/>
      </dsp:nvSpPr>
      <dsp:spPr>
        <a:xfrm rot="5400000">
          <a:off x="4523353" y="637240"/>
          <a:ext cx="2015846" cy="6920226"/>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rtl="0">
            <a:lnSpc>
              <a:spcPct val="90000"/>
            </a:lnSpc>
            <a:spcBef>
              <a:spcPct val="0"/>
            </a:spcBef>
            <a:spcAft>
              <a:spcPct val="15000"/>
            </a:spcAft>
            <a:buChar char="••"/>
          </a:pPr>
          <a:endParaRPr lang="en-ZA" sz="6500" kern="1200" dirty="0"/>
        </a:p>
      </dsp:txBody>
      <dsp:txXfrm rot="5400000">
        <a:off x="4523353" y="637240"/>
        <a:ext cx="2015846" cy="6920226"/>
      </dsp:txXfrm>
    </dsp:sp>
    <dsp:sp modelId="{8771F925-A44C-4C4A-840C-D7275C36B52A}">
      <dsp:nvSpPr>
        <dsp:cNvPr id="0" name=""/>
        <dsp:cNvSpPr/>
      </dsp:nvSpPr>
      <dsp:spPr>
        <a:xfrm>
          <a:off x="0" y="3084172"/>
          <a:ext cx="2070954" cy="2012403"/>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ZA" sz="2900" kern="1200" dirty="0" smtClean="0"/>
            <a:t>Filling key positions</a:t>
          </a:r>
          <a:endParaRPr lang="en-ZA" sz="2900" kern="1200" dirty="0"/>
        </a:p>
      </dsp:txBody>
      <dsp:txXfrm>
        <a:off x="0" y="3084172"/>
        <a:ext cx="2070954" cy="2012403"/>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95C0BB-AE8A-4F32-A9EA-94618F9B91E2}">
      <dsp:nvSpPr>
        <dsp:cNvPr id="0" name=""/>
        <dsp:cNvSpPr/>
      </dsp:nvSpPr>
      <dsp:spPr>
        <a:xfrm rot="5400000">
          <a:off x="4225505" y="-2159933"/>
          <a:ext cx="2528174" cy="6848046"/>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ZA" sz="2100" kern="1200" dirty="0" smtClean="0"/>
            <a:t>Municipal Systems Act requires each municipality to have in place a performance management system</a:t>
          </a:r>
          <a:endParaRPr lang="en-ZA" sz="2100" kern="1200" dirty="0"/>
        </a:p>
        <a:p>
          <a:pPr marL="228600" lvl="1" indent="-228600" algn="l" defTabSz="933450" rtl="0">
            <a:lnSpc>
              <a:spcPct val="90000"/>
            </a:lnSpc>
            <a:spcBef>
              <a:spcPct val="0"/>
            </a:spcBef>
            <a:spcAft>
              <a:spcPct val="15000"/>
            </a:spcAft>
            <a:buChar char="••"/>
          </a:pPr>
          <a:r>
            <a:rPr lang="en-ZA" sz="2100" kern="1200" dirty="0" smtClean="0"/>
            <a:t>Municipal managers and s57 managers must have performance agreements linked to the IDP and budget</a:t>
          </a:r>
          <a:endParaRPr lang="en-ZA" sz="2100" kern="1200" dirty="0"/>
        </a:p>
        <a:p>
          <a:pPr marL="228600" lvl="1" indent="-228600" algn="l" defTabSz="933450" rtl="0">
            <a:lnSpc>
              <a:spcPct val="90000"/>
            </a:lnSpc>
            <a:spcBef>
              <a:spcPct val="0"/>
            </a:spcBef>
            <a:spcAft>
              <a:spcPct val="15000"/>
            </a:spcAft>
            <a:buChar char="••"/>
          </a:pPr>
          <a:r>
            <a:rPr lang="en-ZA" sz="2100" kern="1200" dirty="0" smtClean="0"/>
            <a:t>Performance agreements of MMs and s57 managers must be made public (published on official website)</a:t>
          </a:r>
          <a:endParaRPr lang="en-ZA" sz="2100" kern="1200" dirty="0"/>
        </a:p>
      </dsp:txBody>
      <dsp:txXfrm rot="5400000">
        <a:off x="4225505" y="-2159933"/>
        <a:ext cx="2528174" cy="6848046"/>
      </dsp:txXfrm>
    </dsp:sp>
    <dsp:sp modelId="{C8B6C9BE-DFEF-42BA-B44E-F9F7A5A3CFF3}">
      <dsp:nvSpPr>
        <dsp:cNvPr id="0" name=""/>
        <dsp:cNvSpPr/>
      </dsp:nvSpPr>
      <dsp:spPr>
        <a:xfrm>
          <a:off x="0" y="0"/>
          <a:ext cx="2063785" cy="2527548"/>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ZA" sz="2200" kern="1200" dirty="0" smtClean="0"/>
            <a:t>Legal framework for performance management</a:t>
          </a:r>
          <a:endParaRPr lang="en-ZA" sz="2200" kern="1200" dirty="0"/>
        </a:p>
      </dsp:txBody>
      <dsp:txXfrm>
        <a:off x="0" y="0"/>
        <a:ext cx="2063785" cy="2527548"/>
      </dsp:txXfrm>
    </dsp:sp>
    <dsp:sp modelId="{D7FE0B5B-0385-4162-83B0-78A61D12A408}">
      <dsp:nvSpPr>
        <dsp:cNvPr id="0" name=""/>
        <dsp:cNvSpPr/>
      </dsp:nvSpPr>
      <dsp:spPr>
        <a:xfrm rot="5400000">
          <a:off x="4223692" y="494052"/>
          <a:ext cx="2527042" cy="6848046"/>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ZA" sz="2100" kern="1200" dirty="0" smtClean="0"/>
            <a:t>Poor performance is indicative of poor governance</a:t>
          </a:r>
          <a:endParaRPr lang="en-ZA" sz="2100" kern="1200" dirty="0"/>
        </a:p>
        <a:p>
          <a:pPr marL="342900" lvl="2" indent="-171450" algn="l" defTabSz="800100" rtl="0">
            <a:lnSpc>
              <a:spcPct val="90000"/>
            </a:lnSpc>
            <a:spcBef>
              <a:spcPct val="0"/>
            </a:spcBef>
            <a:spcAft>
              <a:spcPct val="15000"/>
            </a:spcAft>
            <a:buChar char="••"/>
          </a:pPr>
          <a:r>
            <a:rPr lang="en-ZA" sz="1800" kern="1200" dirty="0" smtClean="0"/>
            <a:t>22% of MMs did not have performance agreements in 2009</a:t>
          </a:r>
          <a:endParaRPr lang="en-ZA" sz="1800" kern="1200" dirty="0"/>
        </a:p>
        <a:p>
          <a:pPr marL="228600" lvl="1" indent="-228600" algn="l" defTabSz="933450" rtl="0">
            <a:lnSpc>
              <a:spcPct val="90000"/>
            </a:lnSpc>
            <a:spcBef>
              <a:spcPct val="0"/>
            </a:spcBef>
            <a:spcAft>
              <a:spcPct val="15000"/>
            </a:spcAft>
            <a:buChar char="••"/>
          </a:pPr>
          <a:r>
            <a:rPr lang="en-ZA" sz="2100" kern="1200" dirty="0" smtClean="0"/>
            <a:t>Do officials in critical positions have the required competencies?</a:t>
          </a:r>
          <a:endParaRPr lang="en-ZA" sz="2100" kern="1200" dirty="0"/>
        </a:p>
        <a:p>
          <a:pPr marL="342900" lvl="2" indent="-171450" algn="l" defTabSz="800100" rtl="0">
            <a:lnSpc>
              <a:spcPct val="90000"/>
            </a:lnSpc>
            <a:spcBef>
              <a:spcPct val="0"/>
            </a:spcBef>
            <a:spcAft>
              <a:spcPct val="15000"/>
            </a:spcAft>
            <a:buChar char="••"/>
          </a:pPr>
          <a:r>
            <a:rPr lang="en-ZA" sz="1800" kern="1200" dirty="0" smtClean="0"/>
            <a:t>Are municipalities implementing the Municipal Regulations on Minimum Competency Levels?</a:t>
          </a:r>
          <a:endParaRPr lang="en-ZA" sz="1800" kern="1200" dirty="0"/>
        </a:p>
        <a:p>
          <a:pPr marL="228600" lvl="1" indent="-228600" algn="l" defTabSz="933450" rtl="0">
            <a:lnSpc>
              <a:spcPct val="90000"/>
            </a:lnSpc>
            <a:spcBef>
              <a:spcPct val="0"/>
            </a:spcBef>
            <a:spcAft>
              <a:spcPct val="15000"/>
            </a:spcAft>
            <a:buChar char="••"/>
          </a:pPr>
          <a:r>
            <a:rPr lang="en-ZA" sz="2100" kern="1200" dirty="0" smtClean="0"/>
            <a:t>Is performance being properly evaluated?</a:t>
          </a:r>
          <a:endParaRPr lang="en-ZA" sz="2100" kern="1200" dirty="0"/>
        </a:p>
      </dsp:txBody>
      <dsp:txXfrm rot="5400000">
        <a:off x="4223692" y="494052"/>
        <a:ext cx="2527042" cy="6848046"/>
      </dsp:txXfrm>
    </dsp:sp>
    <dsp:sp modelId="{35944B22-B6B3-4778-BFB0-1DC788C831C3}">
      <dsp:nvSpPr>
        <dsp:cNvPr id="0" name=""/>
        <dsp:cNvSpPr/>
      </dsp:nvSpPr>
      <dsp:spPr>
        <a:xfrm>
          <a:off x="0" y="2652722"/>
          <a:ext cx="2061406" cy="2520192"/>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ZA" sz="2200" kern="1200" dirty="0" smtClean="0"/>
            <a:t>Dealing with poor performance</a:t>
          </a:r>
          <a:endParaRPr lang="en-ZA" sz="2200" kern="1200" dirty="0"/>
        </a:p>
      </dsp:txBody>
      <dsp:txXfrm>
        <a:off x="0" y="2652722"/>
        <a:ext cx="2061406" cy="2520192"/>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5ABF6D-A7E9-47A3-8D4A-8979C4A4F676}">
      <dsp:nvSpPr>
        <dsp:cNvPr id="0" name=""/>
        <dsp:cNvSpPr/>
      </dsp:nvSpPr>
      <dsp:spPr>
        <a:xfrm rot="5400000">
          <a:off x="4963390" y="-2597693"/>
          <a:ext cx="1216980" cy="6528132"/>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123825" rIns="91440" bIns="123825" numCol="1" spcCol="1270" anchor="ctr" anchorCtr="0">
          <a:noAutofit/>
        </a:bodyPr>
        <a:lstStyle/>
        <a:p>
          <a:pPr marL="173038" lvl="1" indent="-173038" algn="l" defTabSz="800100" rtl="0">
            <a:lnSpc>
              <a:spcPct val="90000"/>
            </a:lnSpc>
            <a:spcBef>
              <a:spcPct val="0"/>
            </a:spcBef>
            <a:spcAft>
              <a:spcPct val="15000"/>
            </a:spcAft>
            <a:buChar char="••"/>
            <a:tabLst>
              <a:tab pos="461963" algn="l"/>
            </a:tabLst>
          </a:pPr>
          <a:r>
            <a:rPr lang="en-ZA" sz="1800" kern="1200" dirty="0" smtClean="0"/>
            <a:t>1.   Introduction</a:t>
          </a:r>
          <a:endParaRPr lang="en-ZA" sz="1800" kern="1200" dirty="0"/>
        </a:p>
        <a:p>
          <a:pPr marL="173038" lvl="1" indent="-173038" algn="l" defTabSz="800100" rtl="0">
            <a:lnSpc>
              <a:spcPct val="90000"/>
            </a:lnSpc>
            <a:spcBef>
              <a:spcPct val="0"/>
            </a:spcBef>
            <a:spcAft>
              <a:spcPct val="15000"/>
            </a:spcAft>
            <a:buChar char="••"/>
            <a:tabLst>
              <a:tab pos="461963" algn="l"/>
            </a:tabLst>
          </a:pPr>
          <a:r>
            <a:rPr lang="en-ZA" sz="1800" kern="1200" dirty="0" smtClean="0"/>
            <a:t>2.   Socio-economic and fiscal context of local government</a:t>
          </a:r>
          <a:endParaRPr lang="en-ZA" sz="1800" kern="1200" dirty="0"/>
        </a:p>
        <a:p>
          <a:pPr marL="173038" lvl="1" indent="-173038" algn="l" defTabSz="800100" rtl="0">
            <a:lnSpc>
              <a:spcPct val="90000"/>
            </a:lnSpc>
            <a:spcBef>
              <a:spcPct val="0"/>
            </a:spcBef>
            <a:spcAft>
              <a:spcPct val="15000"/>
            </a:spcAft>
            <a:buChar char="••"/>
            <a:tabLst>
              <a:tab pos="568325" algn="l"/>
            </a:tabLst>
          </a:pPr>
          <a:r>
            <a:rPr lang="en-ZA" sz="1800" kern="1200" dirty="0" smtClean="0"/>
            <a:t>3.   Intergovernmental relations and the local government 	fiscal framework</a:t>
          </a:r>
          <a:endParaRPr lang="en-ZA" sz="1800" kern="1200" dirty="0"/>
        </a:p>
      </dsp:txBody>
      <dsp:txXfrm rot="5400000">
        <a:off x="4963390" y="-2597693"/>
        <a:ext cx="1216980" cy="6528132"/>
      </dsp:txXfrm>
    </dsp:sp>
    <dsp:sp modelId="{2F8DAB41-B90B-46C4-8D8D-7F7036ED35B9}">
      <dsp:nvSpPr>
        <dsp:cNvPr id="0" name=""/>
        <dsp:cNvSpPr/>
      </dsp:nvSpPr>
      <dsp:spPr>
        <a:xfrm>
          <a:off x="0" y="47697"/>
          <a:ext cx="2303423" cy="124059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ZA" sz="2000" kern="1200" dirty="0" smtClean="0"/>
            <a:t>Introduction and context</a:t>
          </a:r>
          <a:endParaRPr lang="en-ZA" sz="2000" kern="1200" dirty="0"/>
        </a:p>
      </dsp:txBody>
      <dsp:txXfrm>
        <a:off x="0" y="47697"/>
        <a:ext cx="2303423" cy="1240590"/>
      </dsp:txXfrm>
    </dsp:sp>
    <dsp:sp modelId="{CF5A6355-07AE-414C-9A77-792E91EE4A09}">
      <dsp:nvSpPr>
        <dsp:cNvPr id="0" name=""/>
        <dsp:cNvSpPr/>
      </dsp:nvSpPr>
      <dsp:spPr>
        <a:xfrm rot="5400000">
          <a:off x="4968179" y="-1285508"/>
          <a:ext cx="1213908" cy="6528132"/>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ZA" sz="1800" kern="1200" dirty="0" smtClean="0"/>
            <a:t>4.   Revenue and expenditure trends in local government</a:t>
          </a:r>
          <a:endParaRPr lang="en-ZA" sz="1800" kern="1200" dirty="0"/>
        </a:p>
        <a:p>
          <a:pPr marL="171450" lvl="1" indent="-171450" algn="l" defTabSz="800100" rtl="0">
            <a:lnSpc>
              <a:spcPct val="90000"/>
            </a:lnSpc>
            <a:spcBef>
              <a:spcPct val="0"/>
            </a:spcBef>
            <a:spcAft>
              <a:spcPct val="15000"/>
            </a:spcAft>
            <a:buChar char="••"/>
          </a:pPr>
          <a:r>
            <a:rPr lang="en-ZA" sz="1800" kern="1200" dirty="0" smtClean="0"/>
            <a:t>5.   Financial management and MFMA implementation</a:t>
          </a:r>
          <a:endParaRPr lang="en-ZA" sz="1800" kern="1200" dirty="0"/>
        </a:p>
        <a:p>
          <a:pPr marL="171450" lvl="1" indent="-171450" algn="l" defTabSz="800100" rtl="0">
            <a:lnSpc>
              <a:spcPct val="90000"/>
            </a:lnSpc>
            <a:spcBef>
              <a:spcPct val="0"/>
            </a:spcBef>
            <a:spcAft>
              <a:spcPct val="15000"/>
            </a:spcAft>
            <a:buChar char="••"/>
          </a:pPr>
          <a:r>
            <a:rPr lang="en-ZA" sz="1800" kern="1200" dirty="0" smtClean="0"/>
            <a:t>6.   Leveraging private finance</a:t>
          </a:r>
          <a:endParaRPr lang="en-ZA" sz="1800" kern="1200" dirty="0"/>
        </a:p>
        <a:p>
          <a:pPr marL="171450" lvl="1" indent="-171450" algn="l" defTabSz="800100" rtl="0">
            <a:lnSpc>
              <a:spcPct val="90000"/>
            </a:lnSpc>
            <a:spcBef>
              <a:spcPct val="0"/>
            </a:spcBef>
            <a:spcAft>
              <a:spcPct val="15000"/>
            </a:spcAft>
            <a:buChar char="••"/>
          </a:pPr>
          <a:r>
            <a:rPr lang="en-ZA" sz="1800" kern="1200" dirty="0" smtClean="0"/>
            <a:t>7.   Managing municipal personnel </a:t>
          </a:r>
          <a:endParaRPr lang="en-ZA" sz="1800" kern="1200" dirty="0"/>
        </a:p>
      </dsp:txBody>
      <dsp:txXfrm rot="5400000">
        <a:off x="4968179" y="-1285508"/>
        <a:ext cx="1213908" cy="6528132"/>
      </dsp:txXfrm>
    </dsp:sp>
    <dsp:sp modelId="{08772317-41EB-4784-95BC-D68632F3ECAE}">
      <dsp:nvSpPr>
        <dsp:cNvPr id="0" name=""/>
        <dsp:cNvSpPr/>
      </dsp:nvSpPr>
      <dsp:spPr>
        <a:xfrm>
          <a:off x="3255" y="1346100"/>
          <a:ext cx="2303423" cy="124059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ZA" sz="2000" kern="1200" dirty="0" smtClean="0"/>
            <a:t>Financial issues</a:t>
          </a:r>
          <a:endParaRPr lang="en-ZA" sz="2000" kern="1200" dirty="0"/>
        </a:p>
      </dsp:txBody>
      <dsp:txXfrm>
        <a:off x="3255" y="1346100"/>
        <a:ext cx="2303423" cy="1240590"/>
      </dsp:txXfrm>
    </dsp:sp>
    <dsp:sp modelId="{EFB78068-A999-428A-9FA8-40FCC6B41A97}">
      <dsp:nvSpPr>
        <dsp:cNvPr id="0" name=""/>
        <dsp:cNvSpPr/>
      </dsp:nvSpPr>
      <dsp:spPr>
        <a:xfrm rot="5400000">
          <a:off x="4984528" y="-5195"/>
          <a:ext cx="1174705" cy="6528132"/>
        </a:xfrm>
        <a:prstGeom prst="round2Same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9144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ZA" sz="1800" kern="1200" dirty="0" smtClean="0">
              <a:solidFill>
                <a:schemeClr val="bg1"/>
              </a:solidFill>
            </a:rPr>
            <a:t>8.   Water and sanitation</a:t>
          </a:r>
          <a:endParaRPr lang="en-ZA" sz="1800" kern="1200" dirty="0">
            <a:solidFill>
              <a:schemeClr val="bg1"/>
            </a:solidFill>
          </a:endParaRPr>
        </a:p>
        <a:p>
          <a:pPr marL="171450" lvl="1" indent="-171450" algn="l" defTabSz="800100" rtl="0">
            <a:lnSpc>
              <a:spcPct val="90000"/>
            </a:lnSpc>
            <a:spcBef>
              <a:spcPct val="0"/>
            </a:spcBef>
            <a:spcAft>
              <a:spcPct val="15000"/>
            </a:spcAft>
            <a:buChar char="••"/>
          </a:pPr>
          <a:r>
            <a:rPr lang="en-ZA" sz="1800" kern="1200" dirty="0" smtClean="0">
              <a:solidFill>
                <a:schemeClr val="bg1"/>
              </a:solidFill>
            </a:rPr>
            <a:t>9.   Electricity</a:t>
          </a:r>
          <a:endParaRPr lang="en-ZA" sz="1800" kern="1200" dirty="0">
            <a:solidFill>
              <a:schemeClr val="bg1"/>
            </a:solidFill>
          </a:endParaRPr>
        </a:p>
        <a:p>
          <a:pPr marL="171450" lvl="1" indent="-171450" algn="l" defTabSz="800100" rtl="0">
            <a:lnSpc>
              <a:spcPct val="90000"/>
            </a:lnSpc>
            <a:spcBef>
              <a:spcPct val="0"/>
            </a:spcBef>
            <a:spcAft>
              <a:spcPct val="15000"/>
            </a:spcAft>
            <a:buChar char="••"/>
          </a:pPr>
          <a:r>
            <a:rPr lang="en-ZA" sz="1800" kern="1200" dirty="0" smtClean="0">
              <a:solidFill>
                <a:schemeClr val="bg1"/>
              </a:solidFill>
            </a:rPr>
            <a:t>10. Roads</a:t>
          </a:r>
          <a:endParaRPr lang="en-ZA" sz="1800" kern="1200" dirty="0">
            <a:solidFill>
              <a:schemeClr val="bg1"/>
            </a:solidFill>
          </a:endParaRPr>
        </a:p>
        <a:p>
          <a:pPr marL="171450" lvl="1" indent="-171450" algn="l" defTabSz="800100" rtl="0">
            <a:lnSpc>
              <a:spcPct val="90000"/>
            </a:lnSpc>
            <a:spcBef>
              <a:spcPct val="0"/>
            </a:spcBef>
            <a:spcAft>
              <a:spcPct val="15000"/>
            </a:spcAft>
            <a:buChar char="••"/>
          </a:pPr>
          <a:r>
            <a:rPr lang="en-ZA" sz="1800" kern="1200" dirty="0" smtClean="0">
              <a:solidFill>
                <a:schemeClr val="bg1"/>
              </a:solidFill>
            </a:rPr>
            <a:t>11. Solid waste services</a:t>
          </a:r>
          <a:r>
            <a:rPr lang="en-ZA" sz="1800" kern="1200" dirty="0" smtClean="0"/>
            <a:t> </a:t>
          </a:r>
          <a:endParaRPr lang="en-ZA" sz="1800" kern="1200" dirty="0"/>
        </a:p>
      </dsp:txBody>
      <dsp:txXfrm rot="5400000">
        <a:off x="4984528" y="-5195"/>
        <a:ext cx="1174705" cy="6528132"/>
      </dsp:txXfrm>
    </dsp:sp>
    <dsp:sp modelId="{58762F33-0311-4E78-B704-907ACAF251FB}">
      <dsp:nvSpPr>
        <dsp:cNvPr id="0" name=""/>
        <dsp:cNvSpPr/>
      </dsp:nvSpPr>
      <dsp:spPr>
        <a:xfrm>
          <a:off x="3255" y="2660824"/>
          <a:ext cx="2303423" cy="124059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ZA" sz="2000" kern="1200" dirty="0" smtClean="0"/>
            <a:t>Service delivery</a:t>
          </a:r>
          <a:endParaRPr lang="en-ZA" sz="2000" kern="1200" dirty="0"/>
        </a:p>
      </dsp:txBody>
      <dsp:txXfrm>
        <a:off x="3255" y="2660824"/>
        <a:ext cx="2303423" cy="1240590"/>
      </dsp:txXfrm>
    </dsp:sp>
    <dsp:sp modelId="{5C4A15E4-122D-43D7-BD1F-FB64A02337D3}">
      <dsp:nvSpPr>
        <dsp:cNvPr id="0" name=""/>
        <dsp:cNvSpPr/>
      </dsp:nvSpPr>
      <dsp:spPr>
        <a:xfrm rot="5400000">
          <a:off x="4963752" y="1309405"/>
          <a:ext cx="1216257" cy="6528132"/>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ZA" sz="1800" kern="1200" dirty="0" smtClean="0"/>
            <a:t>12. Delivering municipal services in rural areas</a:t>
          </a:r>
          <a:endParaRPr lang="en-ZA" sz="1800" kern="1200" dirty="0"/>
        </a:p>
        <a:p>
          <a:pPr marL="171450" lvl="1" indent="-171450" algn="l" defTabSz="800100" rtl="0">
            <a:lnSpc>
              <a:spcPct val="90000"/>
            </a:lnSpc>
            <a:spcBef>
              <a:spcPct val="0"/>
            </a:spcBef>
            <a:spcAft>
              <a:spcPct val="15000"/>
            </a:spcAft>
            <a:buChar char="••"/>
          </a:pPr>
          <a:r>
            <a:rPr lang="en-ZA" sz="1800" kern="1200" dirty="0" smtClean="0"/>
            <a:t>13. Cities and the management of the built environment</a:t>
          </a:r>
          <a:endParaRPr lang="en-ZA" sz="1800" kern="1200" dirty="0"/>
        </a:p>
      </dsp:txBody>
      <dsp:txXfrm rot="5400000">
        <a:off x="4963752" y="1309405"/>
        <a:ext cx="1216257" cy="6528132"/>
      </dsp:txXfrm>
    </dsp:sp>
    <dsp:sp modelId="{B288659A-F748-410F-9AA8-867E160A79EA}">
      <dsp:nvSpPr>
        <dsp:cNvPr id="0" name=""/>
        <dsp:cNvSpPr/>
      </dsp:nvSpPr>
      <dsp:spPr>
        <a:xfrm>
          <a:off x="3255" y="3941009"/>
          <a:ext cx="2303423" cy="124059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ZA" sz="2000" kern="1200" dirty="0" smtClean="0"/>
            <a:t>Delivery contexts of rural and city  municipalities</a:t>
          </a:r>
          <a:endParaRPr lang="en-ZA" sz="2000" kern="1200" dirty="0"/>
        </a:p>
      </dsp:txBody>
      <dsp:txXfrm>
        <a:off x="3255" y="3941009"/>
        <a:ext cx="2303423" cy="1240590"/>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AFFBFF-738C-4E39-86A8-10AF984F4BB9}">
      <dsp:nvSpPr>
        <dsp:cNvPr id="0" name=""/>
        <dsp:cNvSpPr/>
      </dsp:nvSpPr>
      <dsp:spPr>
        <a:xfrm rot="5400000">
          <a:off x="5089007" y="-2997396"/>
          <a:ext cx="783972" cy="6824945"/>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100000"/>
            </a:lnSpc>
            <a:spcBef>
              <a:spcPct val="0"/>
            </a:spcBef>
            <a:spcAft>
              <a:spcPct val="15000"/>
            </a:spcAft>
            <a:buChar char="••"/>
          </a:pPr>
          <a:r>
            <a:rPr lang="en-US" sz="1500" kern="1200" dirty="0" smtClean="0"/>
            <a:t>Access to basic water increased by 7% or 695 000 </a:t>
          </a:r>
          <a:r>
            <a:rPr lang="en-US" sz="1500" kern="1200" dirty="0" err="1" smtClean="0"/>
            <a:t>btwn</a:t>
          </a:r>
          <a:r>
            <a:rPr lang="en-US" sz="1500" kern="1200" dirty="0" smtClean="0"/>
            <a:t> 2008 and 2009</a:t>
          </a:r>
          <a:endParaRPr lang="en-ZA" sz="1500" kern="1200" dirty="0"/>
        </a:p>
        <a:p>
          <a:pPr marL="114300" lvl="1" indent="-114300" algn="l" defTabSz="666750">
            <a:lnSpc>
              <a:spcPct val="100000"/>
            </a:lnSpc>
            <a:spcBef>
              <a:spcPct val="0"/>
            </a:spcBef>
            <a:spcAft>
              <a:spcPct val="15000"/>
            </a:spcAft>
            <a:buChar char="••"/>
          </a:pPr>
          <a:r>
            <a:rPr lang="en-US" sz="1500" kern="1200" dirty="0" smtClean="0"/>
            <a:t>Access to basic sanitation increased by 7.6% or 657 000 </a:t>
          </a:r>
          <a:r>
            <a:rPr lang="en-US" sz="1500" kern="1200" dirty="0" err="1" smtClean="0"/>
            <a:t>btwn</a:t>
          </a:r>
          <a:r>
            <a:rPr lang="en-US" sz="1500" kern="1200" dirty="0" smtClean="0"/>
            <a:t> 2008 and 2009</a:t>
          </a:r>
        </a:p>
      </dsp:txBody>
      <dsp:txXfrm rot="5400000">
        <a:off x="5089007" y="-2997396"/>
        <a:ext cx="783972" cy="6824945"/>
      </dsp:txXfrm>
    </dsp:sp>
    <dsp:sp modelId="{2873B96F-8DC7-42C5-9768-84FC851F1A4E}">
      <dsp:nvSpPr>
        <dsp:cNvPr id="0" name=""/>
        <dsp:cNvSpPr/>
      </dsp:nvSpPr>
      <dsp:spPr>
        <a:xfrm>
          <a:off x="0" y="944"/>
          <a:ext cx="2067845" cy="827453"/>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smtClean="0"/>
            <a:t>Access to basic water and sanitation services improved</a:t>
          </a:r>
          <a:endParaRPr lang="en-US" sz="1400" kern="1200" dirty="0" smtClean="0"/>
        </a:p>
      </dsp:txBody>
      <dsp:txXfrm>
        <a:off x="0" y="944"/>
        <a:ext cx="2067845" cy="827453"/>
      </dsp:txXfrm>
    </dsp:sp>
    <dsp:sp modelId="{B5F7AE2F-C7AB-4FD8-9EDE-B24A91F2E619}">
      <dsp:nvSpPr>
        <dsp:cNvPr id="0" name=""/>
        <dsp:cNvSpPr/>
      </dsp:nvSpPr>
      <dsp:spPr>
        <a:xfrm rot="5400000">
          <a:off x="4460223" y="-1520170"/>
          <a:ext cx="1994515" cy="681162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a:lnSpc>
              <a:spcPct val="90000"/>
            </a:lnSpc>
            <a:spcBef>
              <a:spcPct val="0"/>
            </a:spcBef>
            <a:spcAft>
              <a:spcPct val="15000"/>
            </a:spcAft>
            <a:buChar char="••"/>
          </a:pPr>
          <a:endParaRPr lang="en-ZA" sz="6500" kern="1200" dirty="0"/>
        </a:p>
      </dsp:txBody>
      <dsp:txXfrm rot="5400000">
        <a:off x="4460223" y="-1520170"/>
        <a:ext cx="1994515" cy="6811622"/>
      </dsp:txXfrm>
    </dsp:sp>
    <dsp:sp modelId="{CB20FDB5-1906-4785-8220-5F44B4C5C30D}">
      <dsp:nvSpPr>
        <dsp:cNvPr id="0" name=""/>
        <dsp:cNvSpPr/>
      </dsp:nvSpPr>
      <dsp:spPr>
        <a:xfrm>
          <a:off x="0" y="904936"/>
          <a:ext cx="2050995" cy="1961408"/>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Provision of Free Basic Services is being better targeted</a:t>
          </a:r>
        </a:p>
      </dsp:txBody>
      <dsp:txXfrm>
        <a:off x="0" y="904936"/>
        <a:ext cx="2050995" cy="1961408"/>
      </dsp:txXfrm>
    </dsp:sp>
    <dsp:sp modelId="{055E6F4C-1A8B-46F3-B5F7-6A43BDDD3104}">
      <dsp:nvSpPr>
        <dsp:cNvPr id="0" name=""/>
        <dsp:cNvSpPr/>
      </dsp:nvSpPr>
      <dsp:spPr>
        <a:xfrm rot="5400000">
          <a:off x="4936706" y="66401"/>
          <a:ext cx="1024988" cy="6803149"/>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GB" sz="1400" kern="1200" dirty="0" smtClean="0"/>
            <a:t>Between 2009/10 and 2012/13, operational expenditure increases at 35% </a:t>
          </a:r>
          <a:r>
            <a:rPr lang="en-GB" sz="1400" kern="1200" dirty="0" err="1" smtClean="0"/>
            <a:t>p.a</a:t>
          </a:r>
          <a:endParaRPr lang="en-ZA" sz="1400" kern="1200" dirty="0"/>
        </a:p>
        <a:p>
          <a:pPr marL="114300" lvl="1" indent="-114300" algn="l" defTabSz="622300" rtl="0">
            <a:lnSpc>
              <a:spcPct val="90000"/>
            </a:lnSpc>
            <a:spcBef>
              <a:spcPct val="0"/>
            </a:spcBef>
            <a:spcAft>
              <a:spcPct val="15000"/>
            </a:spcAft>
            <a:buChar char="••"/>
          </a:pPr>
          <a:r>
            <a:rPr lang="en-US" sz="1400" kern="1200" dirty="0" smtClean="0"/>
            <a:t>Capital expenditure grew by 114% p.a. between 2006/07 and 2009/10 – from a low base</a:t>
          </a:r>
          <a:endParaRPr lang="en-ZA" sz="1400" kern="1200" dirty="0"/>
        </a:p>
        <a:p>
          <a:pPr marL="114300" lvl="1" indent="-114300" algn="l" defTabSz="622300" rtl="0">
            <a:lnSpc>
              <a:spcPct val="90000"/>
            </a:lnSpc>
            <a:spcBef>
              <a:spcPct val="0"/>
            </a:spcBef>
            <a:spcAft>
              <a:spcPct val="15000"/>
            </a:spcAft>
            <a:buChar char="••"/>
          </a:pPr>
          <a:r>
            <a:rPr lang="en-ZA" sz="1400" kern="1200" dirty="0" smtClean="0"/>
            <a:t>Municipalities budgeted to spend R23.5bn on water service infrastructure between 2010/11 and 2012/13</a:t>
          </a:r>
          <a:endParaRPr lang="en-ZA" sz="1400" kern="1200" dirty="0"/>
        </a:p>
      </dsp:txBody>
      <dsp:txXfrm rot="5400000">
        <a:off x="4936706" y="66401"/>
        <a:ext cx="1024988" cy="6803149"/>
      </dsp:txXfrm>
    </dsp:sp>
    <dsp:sp modelId="{929A98A7-C135-4FEF-99EE-77DB6001B9F1}">
      <dsp:nvSpPr>
        <dsp:cNvPr id="0" name=""/>
        <dsp:cNvSpPr/>
      </dsp:nvSpPr>
      <dsp:spPr>
        <a:xfrm>
          <a:off x="0" y="2942478"/>
          <a:ext cx="2046950" cy="1050996"/>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smtClean="0"/>
            <a:t>Municipal water expenditure increases from R8.4bn in 06/07 to R35.8bn in 12/13 </a:t>
          </a:r>
          <a:endParaRPr lang="en-ZA" sz="1400" kern="1200" dirty="0"/>
        </a:p>
      </dsp:txBody>
      <dsp:txXfrm>
        <a:off x="0" y="2942478"/>
        <a:ext cx="2046950" cy="1050996"/>
      </dsp:txXfrm>
    </dsp:sp>
    <dsp:sp modelId="{C4C93DA8-F299-4663-9DFD-045F411F2E69}">
      <dsp:nvSpPr>
        <dsp:cNvPr id="0" name=""/>
        <dsp:cNvSpPr/>
      </dsp:nvSpPr>
      <dsp:spPr>
        <a:xfrm rot="5400000">
          <a:off x="4982630" y="1144344"/>
          <a:ext cx="995770" cy="6868416"/>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GB" sz="1400" kern="1200" dirty="0" smtClean="0"/>
            <a:t>Between 2009/10 and 2012/13, operational expenditure increases at 32% </a:t>
          </a:r>
          <a:r>
            <a:rPr lang="en-GB" sz="1400" kern="1200" dirty="0" err="1" smtClean="0"/>
            <a:t>p.a</a:t>
          </a:r>
          <a:endParaRPr lang="en-ZA" sz="1400" kern="1200" dirty="0"/>
        </a:p>
        <a:p>
          <a:pPr marL="114300" lvl="1" indent="-114300" algn="l" defTabSz="622300" rtl="0">
            <a:lnSpc>
              <a:spcPct val="90000"/>
            </a:lnSpc>
            <a:spcBef>
              <a:spcPct val="0"/>
            </a:spcBef>
            <a:spcAft>
              <a:spcPct val="15000"/>
            </a:spcAft>
            <a:buChar char="••"/>
          </a:pPr>
          <a:r>
            <a:rPr lang="en-US" sz="1400" kern="1200" dirty="0" smtClean="0"/>
            <a:t>Capital expenditure grew by 36% p.a. between 2009/10 and 2012/13</a:t>
          </a:r>
          <a:endParaRPr lang="en-ZA" sz="1400" kern="1200" dirty="0"/>
        </a:p>
        <a:p>
          <a:pPr marL="114300" lvl="1" indent="-114300" algn="l" defTabSz="622300" rtl="0">
            <a:lnSpc>
              <a:spcPct val="90000"/>
            </a:lnSpc>
            <a:spcBef>
              <a:spcPct val="0"/>
            </a:spcBef>
            <a:spcAft>
              <a:spcPct val="15000"/>
            </a:spcAft>
            <a:buChar char="••"/>
          </a:pPr>
          <a:r>
            <a:rPr lang="en-ZA" sz="1400" kern="1200" dirty="0" smtClean="0"/>
            <a:t>Municipalities budgeted to spend R15bn on sanitation infrastructure between 2010/11 and 2012/13</a:t>
          </a:r>
          <a:endParaRPr lang="en-ZA" sz="1400" kern="1200" dirty="0"/>
        </a:p>
      </dsp:txBody>
      <dsp:txXfrm rot="5400000">
        <a:off x="4982630" y="1144344"/>
        <a:ext cx="995770" cy="6868416"/>
      </dsp:txXfrm>
    </dsp:sp>
    <dsp:sp modelId="{AB38E75B-5A0C-44EE-95DA-5E9A47BF7B86}">
      <dsp:nvSpPr>
        <dsp:cNvPr id="0" name=""/>
        <dsp:cNvSpPr/>
      </dsp:nvSpPr>
      <dsp:spPr>
        <a:xfrm>
          <a:off x="0" y="4053054"/>
          <a:ext cx="2045631" cy="1050996"/>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smtClean="0"/>
            <a:t>Municipal sanitation expenditure increases from R3.3bn in 06/07 to R15.4bn in 12/13 </a:t>
          </a:r>
          <a:endParaRPr lang="en-ZA" sz="1400" kern="1200" dirty="0"/>
        </a:p>
      </dsp:txBody>
      <dsp:txXfrm>
        <a:off x="0" y="4053054"/>
        <a:ext cx="2045631" cy="1050996"/>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A6A358-7798-4ACA-94DD-AD313BB2E5AF}">
      <dsp:nvSpPr>
        <dsp:cNvPr id="0" name=""/>
        <dsp:cNvSpPr/>
      </dsp:nvSpPr>
      <dsp:spPr>
        <a:xfrm rot="5400000">
          <a:off x="4550113" y="-2521615"/>
          <a:ext cx="1918894" cy="6964079"/>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South Africa is a water scarce country</a:t>
          </a:r>
          <a:endParaRPr lang="en-ZA" sz="1800" kern="1200" dirty="0"/>
        </a:p>
        <a:p>
          <a:pPr marL="171450" lvl="1" indent="-171450" algn="l" defTabSz="800100" rtl="0">
            <a:lnSpc>
              <a:spcPct val="90000"/>
            </a:lnSpc>
            <a:spcBef>
              <a:spcPct val="0"/>
            </a:spcBef>
            <a:spcAft>
              <a:spcPct val="15000"/>
            </a:spcAft>
            <a:buChar char="••"/>
          </a:pPr>
          <a:r>
            <a:rPr lang="en-US" sz="1800" kern="1200" dirty="0" smtClean="0"/>
            <a:t>Division of country into catchment-based water management areas to facilitate better management of water resources</a:t>
          </a:r>
          <a:endParaRPr lang="en-ZA" sz="1800" kern="1200" dirty="0"/>
        </a:p>
        <a:p>
          <a:pPr marL="171450" lvl="1" indent="-171450" algn="l" defTabSz="800100" rtl="0">
            <a:lnSpc>
              <a:spcPct val="90000"/>
            </a:lnSpc>
            <a:spcBef>
              <a:spcPct val="0"/>
            </a:spcBef>
            <a:spcAft>
              <a:spcPct val="15000"/>
            </a:spcAft>
            <a:buChar char="••"/>
          </a:pPr>
          <a:r>
            <a:rPr lang="en-ZA" sz="1800" kern="1200" dirty="0" smtClean="0"/>
            <a:t>Only 26 municipalities tap water given ‘Blue drop status’ in 2009/10</a:t>
          </a:r>
          <a:endParaRPr lang="en-ZA" sz="1800" kern="1200" dirty="0"/>
        </a:p>
        <a:p>
          <a:pPr marL="171450" lvl="1" indent="-171450" algn="l" defTabSz="800100" rtl="0">
            <a:lnSpc>
              <a:spcPct val="90000"/>
            </a:lnSpc>
            <a:spcBef>
              <a:spcPct val="0"/>
            </a:spcBef>
            <a:spcAft>
              <a:spcPct val="15000"/>
            </a:spcAft>
            <a:buChar char="••"/>
          </a:pPr>
          <a:r>
            <a:rPr lang="en-ZA" sz="1800" kern="1200" dirty="0" smtClean="0"/>
            <a:t>75% of sewerage treatments plants not up to ‘Green drop status’ in 2009/10</a:t>
          </a:r>
          <a:endParaRPr lang="en-ZA" sz="1800" kern="1200" dirty="0"/>
        </a:p>
      </dsp:txBody>
      <dsp:txXfrm rot="5400000">
        <a:off x="4550113" y="-2521615"/>
        <a:ext cx="1918894" cy="6964079"/>
      </dsp:txXfrm>
    </dsp:sp>
    <dsp:sp modelId="{F602FBA0-FF09-49AF-854B-2BD0947DA3FD}">
      <dsp:nvSpPr>
        <dsp:cNvPr id="0" name=""/>
        <dsp:cNvSpPr/>
      </dsp:nvSpPr>
      <dsp:spPr>
        <a:xfrm>
          <a:off x="0" y="15844"/>
          <a:ext cx="2026189" cy="1889158"/>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US" sz="2100" kern="1200" dirty="0" smtClean="0"/>
            <a:t>Water resources -  concerns with quality and availability</a:t>
          </a:r>
          <a:endParaRPr lang="en-ZA" sz="2100" kern="1200" dirty="0"/>
        </a:p>
      </dsp:txBody>
      <dsp:txXfrm>
        <a:off x="0" y="15844"/>
        <a:ext cx="2026189" cy="1889158"/>
      </dsp:txXfrm>
    </dsp:sp>
    <dsp:sp modelId="{35203127-A02E-42FB-B069-8F4596EE3DC8}">
      <dsp:nvSpPr>
        <dsp:cNvPr id="0" name=""/>
        <dsp:cNvSpPr/>
      </dsp:nvSpPr>
      <dsp:spPr>
        <a:xfrm rot="5400000">
          <a:off x="3989744" y="102891"/>
          <a:ext cx="3049438" cy="6953625"/>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3038" marR="0" lvl="1" indent="-173038" algn="l" defTabSz="914400" rtl="0" eaLnBrk="1" fontAlgn="auto" latinLnBrk="0" hangingPunct="1">
            <a:lnSpc>
              <a:spcPct val="100000"/>
            </a:lnSpc>
            <a:spcBef>
              <a:spcPct val="0"/>
            </a:spcBef>
            <a:spcAft>
              <a:spcPts val="0"/>
            </a:spcAft>
            <a:buClrTx/>
            <a:buSzTx/>
            <a:buFontTx/>
            <a:buChar char="••"/>
            <a:tabLst/>
            <a:defRPr/>
          </a:pPr>
          <a:r>
            <a:rPr lang="en-US" sz="2000" kern="1200" dirty="0" smtClean="0"/>
            <a:t>Need to clarify responsibilities between local and district municipalities</a:t>
          </a:r>
          <a:endParaRPr lang="en-ZA" sz="1600" kern="1200" dirty="0" smtClean="0"/>
        </a:p>
        <a:p>
          <a:pPr marL="173038" marR="0" lvl="1" indent="-173038" algn="l" defTabSz="914400" rtl="0" eaLnBrk="1" fontAlgn="auto" latinLnBrk="0" hangingPunct="1">
            <a:lnSpc>
              <a:spcPct val="100000"/>
            </a:lnSpc>
            <a:spcBef>
              <a:spcPct val="0"/>
            </a:spcBef>
            <a:spcAft>
              <a:spcPts val="0"/>
            </a:spcAft>
            <a:buClrTx/>
            <a:buSzTx/>
            <a:buFontTx/>
            <a:buChar char="••"/>
            <a:tabLst/>
            <a:defRPr/>
          </a:pPr>
          <a:r>
            <a:rPr lang="en-US" sz="2000" kern="1200" dirty="0" smtClean="0"/>
            <a:t>Need to improve alignment of funding allocations to municipalities responsible for the actual delivery of the water and sanitation services</a:t>
          </a:r>
          <a:endParaRPr lang="en-ZA" sz="2000" kern="1200" dirty="0" smtClean="0"/>
        </a:p>
        <a:p>
          <a:pPr marL="173038" marR="0" lvl="1" indent="-173038" algn="l" defTabSz="914400" rtl="0" eaLnBrk="1" fontAlgn="auto" latinLnBrk="0" hangingPunct="1">
            <a:lnSpc>
              <a:spcPct val="100000"/>
            </a:lnSpc>
            <a:spcBef>
              <a:spcPct val="0"/>
            </a:spcBef>
            <a:spcAft>
              <a:spcPts val="0"/>
            </a:spcAft>
            <a:buClrTx/>
            <a:buSzTx/>
            <a:buFontTx/>
            <a:buChar char="••"/>
            <a:tabLst/>
            <a:defRPr/>
          </a:pPr>
          <a:r>
            <a:rPr lang="en-ZA" sz="2000" kern="1200" dirty="0" smtClean="0"/>
            <a:t>Non-revenue water: 29.7% is lost and 5.9% is stolen</a:t>
          </a:r>
        </a:p>
        <a:p>
          <a:pPr marL="173038" marR="0" lvl="1" indent="-173038" algn="l" defTabSz="914400" rtl="0" eaLnBrk="1" fontAlgn="auto" latinLnBrk="0" hangingPunct="1">
            <a:lnSpc>
              <a:spcPct val="100000"/>
            </a:lnSpc>
            <a:spcBef>
              <a:spcPct val="0"/>
            </a:spcBef>
            <a:spcAft>
              <a:spcPts val="0"/>
            </a:spcAft>
            <a:buClrTx/>
            <a:buSzTx/>
            <a:buFontTx/>
            <a:buChar char="••"/>
            <a:tabLst/>
            <a:defRPr/>
          </a:pPr>
          <a:r>
            <a:rPr lang="en-US" sz="2000" kern="1200" dirty="0" smtClean="0"/>
            <a:t>Increase investment in renewal and maintenance of existing water infrastructure</a:t>
          </a:r>
          <a:endParaRPr lang="en-ZA" sz="2000" kern="1200" dirty="0" smtClean="0"/>
        </a:p>
        <a:p>
          <a:pPr marL="173038" marR="0" lvl="1" indent="-173038" algn="l" defTabSz="914400" rtl="0" eaLnBrk="1" fontAlgn="auto" latinLnBrk="0" hangingPunct="1">
            <a:lnSpc>
              <a:spcPct val="100000"/>
            </a:lnSpc>
            <a:spcBef>
              <a:spcPct val="0"/>
            </a:spcBef>
            <a:spcAft>
              <a:spcPts val="0"/>
            </a:spcAft>
            <a:buClrTx/>
            <a:buSzTx/>
            <a:buFontTx/>
            <a:buChar char="••"/>
            <a:tabLst/>
            <a:defRPr/>
          </a:pPr>
          <a:r>
            <a:rPr lang="en-ZA" sz="2000" kern="1200" dirty="0" smtClean="0"/>
            <a:t>Need to ring-fence functions and ensure tariffs are cost-reflective</a:t>
          </a:r>
        </a:p>
      </dsp:txBody>
      <dsp:txXfrm rot="5400000">
        <a:off x="3989744" y="102891"/>
        <a:ext cx="3049438" cy="6953625"/>
      </dsp:txXfrm>
    </dsp:sp>
    <dsp:sp modelId="{C85C44E5-069E-413C-B24A-2FD51FA81AEB}">
      <dsp:nvSpPr>
        <dsp:cNvPr id="0" name=""/>
        <dsp:cNvSpPr/>
      </dsp:nvSpPr>
      <dsp:spPr>
        <a:xfrm>
          <a:off x="0" y="2055500"/>
          <a:ext cx="2033977" cy="3049162"/>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US" sz="2100" kern="1200" dirty="0" smtClean="0"/>
            <a:t>Issues in the water and sanitation functions</a:t>
          </a:r>
          <a:endParaRPr lang="en-ZA" sz="2100" kern="1200" dirty="0"/>
        </a:p>
      </dsp:txBody>
      <dsp:txXfrm>
        <a:off x="0" y="2055500"/>
        <a:ext cx="2033977" cy="3049162"/>
      </dsp:txXfrm>
    </dsp:sp>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94EE0C-A8AB-4964-9BCA-12D4A1A1F011}">
      <dsp:nvSpPr>
        <dsp:cNvPr id="0" name=""/>
        <dsp:cNvSpPr/>
      </dsp:nvSpPr>
      <dsp:spPr>
        <a:xfrm rot="5400000">
          <a:off x="3837465" y="-1905188"/>
          <a:ext cx="3171779" cy="6982156"/>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0" rIns="247650" bIns="123825"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340 000 more households had access to electricity in 2009 than 2008</a:t>
          </a:r>
          <a:endParaRPr lang="en-ZA" sz="1400" kern="1200" dirty="0"/>
        </a:p>
        <a:p>
          <a:pPr marL="114300" lvl="1" indent="-114300" algn="l" defTabSz="622300" rtl="0">
            <a:lnSpc>
              <a:spcPct val="90000"/>
            </a:lnSpc>
            <a:spcBef>
              <a:spcPct val="0"/>
            </a:spcBef>
            <a:spcAft>
              <a:spcPct val="15000"/>
            </a:spcAft>
            <a:buChar char="••"/>
          </a:pPr>
          <a:r>
            <a:rPr lang="en-US" sz="1400" kern="1200" dirty="0" smtClean="0"/>
            <a:t>6.2% more households received free basic electricity in 2009 than 2008</a:t>
          </a:r>
          <a:endParaRPr lang="en-ZA" sz="1400" kern="1200" dirty="0"/>
        </a:p>
      </dsp:txBody>
      <dsp:txXfrm rot="5400000">
        <a:off x="3837465" y="-1905188"/>
        <a:ext cx="3171779" cy="6982156"/>
      </dsp:txXfrm>
    </dsp:sp>
    <dsp:sp modelId="{751CB3BE-DAF4-4E42-9779-0A2D1A6ED1BE}">
      <dsp:nvSpPr>
        <dsp:cNvPr id="0" name=""/>
        <dsp:cNvSpPr/>
      </dsp:nvSpPr>
      <dsp:spPr>
        <a:xfrm>
          <a:off x="0" y="9286"/>
          <a:ext cx="1931310" cy="3181461"/>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US" sz="1900" kern="1200" dirty="0" smtClean="0"/>
            <a:t>Household access to electricity improved</a:t>
          </a:r>
          <a:endParaRPr lang="en-ZA" sz="1900" kern="1200" dirty="0"/>
        </a:p>
      </dsp:txBody>
      <dsp:txXfrm>
        <a:off x="0" y="9286"/>
        <a:ext cx="1931310" cy="3181461"/>
      </dsp:txXfrm>
    </dsp:sp>
    <dsp:sp modelId="{9B844EC5-C368-47A8-92EA-179F78E0DF47}">
      <dsp:nvSpPr>
        <dsp:cNvPr id="0" name=""/>
        <dsp:cNvSpPr/>
      </dsp:nvSpPr>
      <dsp:spPr>
        <a:xfrm rot="5400000">
          <a:off x="4532351" y="766836"/>
          <a:ext cx="1779069" cy="6984855"/>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Operating revenue grows at above 20% per year in line with increases in the bulk price of electricity</a:t>
          </a:r>
          <a:endParaRPr lang="en-ZA" sz="1400" kern="1200" dirty="0"/>
        </a:p>
        <a:p>
          <a:pPr marL="114300" lvl="1" indent="-114300" algn="l" defTabSz="622300" rtl="0">
            <a:lnSpc>
              <a:spcPct val="90000"/>
            </a:lnSpc>
            <a:spcBef>
              <a:spcPct val="0"/>
            </a:spcBef>
            <a:spcAft>
              <a:spcPct val="15000"/>
            </a:spcAft>
            <a:buChar char="••"/>
          </a:pPr>
          <a:r>
            <a:rPr lang="en-US" sz="1400" kern="1200" dirty="0" smtClean="0"/>
            <a:t>Expenditure grew at 26.7% per year between 2006/07 and 2009/10</a:t>
          </a:r>
          <a:endParaRPr lang="en-ZA" sz="1400" kern="1200" dirty="0"/>
        </a:p>
        <a:p>
          <a:pPr marL="114300" lvl="1" indent="-114300" algn="l" defTabSz="622300" rtl="0">
            <a:lnSpc>
              <a:spcPct val="90000"/>
            </a:lnSpc>
            <a:spcBef>
              <a:spcPct val="0"/>
            </a:spcBef>
            <a:spcAft>
              <a:spcPct val="15000"/>
            </a:spcAft>
            <a:buChar char="••"/>
          </a:pPr>
          <a:endParaRPr lang="en-ZA" sz="1400" kern="1200" dirty="0"/>
        </a:p>
        <a:p>
          <a:pPr marL="114300" lvl="1" indent="-114300" algn="l" defTabSz="622300" rtl="0">
            <a:lnSpc>
              <a:spcPct val="90000"/>
            </a:lnSpc>
            <a:spcBef>
              <a:spcPct val="0"/>
            </a:spcBef>
            <a:spcAft>
              <a:spcPct val="15000"/>
            </a:spcAft>
            <a:buChar char="••"/>
          </a:pPr>
          <a:r>
            <a:rPr lang="en-ZA" sz="1400" kern="1200" dirty="0" smtClean="0"/>
            <a:t>Budgeted capital expenditure on electricity increases from R4.7bn in 2009/10 to R5.7bn in 2011/12, before declining to R4.9bn in 2012/13</a:t>
          </a:r>
          <a:endParaRPr lang="en-ZA" sz="1400" kern="1200" dirty="0"/>
        </a:p>
        <a:p>
          <a:pPr marL="114300" lvl="1" indent="-114300" algn="l" defTabSz="622300" rtl="0">
            <a:lnSpc>
              <a:spcPct val="90000"/>
            </a:lnSpc>
            <a:spcBef>
              <a:spcPct val="0"/>
            </a:spcBef>
            <a:spcAft>
              <a:spcPct val="15000"/>
            </a:spcAft>
            <a:buChar char="••"/>
          </a:pPr>
          <a:r>
            <a:rPr lang="en-ZA" sz="1400" kern="1200" dirty="0" smtClean="0"/>
            <a:t>Compared to 2010/11, municipalities’ budgeted capital investment in electricity declines by 14% in 2011/12 and again by 7% in 2012/13  </a:t>
          </a:r>
          <a:endParaRPr lang="en-ZA" sz="1400" kern="1200" dirty="0"/>
        </a:p>
      </dsp:txBody>
      <dsp:txXfrm rot="5400000">
        <a:off x="4532351" y="766836"/>
        <a:ext cx="1779069" cy="6984855"/>
      </dsp:txXfrm>
    </dsp:sp>
    <dsp:sp modelId="{F98C5131-7A2B-44FB-A1D9-F4021B6F1FE5}">
      <dsp:nvSpPr>
        <dsp:cNvPr id="0" name=""/>
        <dsp:cNvSpPr/>
      </dsp:nvSpPr>
      <dsp:spPr>
        <a:xfrm>
          <a:off x="0" y="3351513"/>
          <a:ext cx="1926059" cy="1830086"/>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US" sz="1900" kern="1200" dirty="0" smtClean="0"/>
            <a:t>Expenditure increased from R15bn in 06/07 to R59bn in 12/13 </a:t>
          </a:r>
          <a:endParaRPr lang="en-ZA" sz="1900" kern="1200" dirty="0"/>
        </a:p>
      </dsp:txBody>
      <dsp:txXfrm>
        <a:off x="0" y="3351513"/>
        <a:ext cx="1926059" cy="1830086"/>
      </dsp:txXfrm>
    </dsp:sp>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7C046A-6158-4A55-B566-E68F25C5B399}">
      <dsp:nvSpPr>
        <dsp:cNvPr id="0" name=""/>
        <dsp:cNvSpPr/>
      </dsp:nvSpPr>
      <dsp:spPr>
        <a:xfrm rot="5400000">
          <a:off x="4601967" y="-2763480"/>
          <a:ext cx="1545002" cy="7081103"/>
        </a:xfrm>
        <a:prstGeom prst="round2SameRect">
          <a:avLst/>
        </a:prstGeom>
        <a:solidFill>
          <a:srgbClr val="E1CBCB">
            <a:alpha val="89804"/>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ZA" sz="1400" kern="1200" dirty="0" smtClean="0"/>
            <a:t>The government’s electricity generation build programme will add 14000 MW by 2020</a:t>
          </a:r>
          <a:endParaRPr lang="en-ZA" sz="1400" kern="1200" dirty="0"/>
        </a:p>
        <a:p>
          <a:pPr marL="114300" lvl="1" indent="-114300" algn="l" defTabSz="622300" rtl="0">
            <a:lnSpc>
              <a:spcPct val="90000"/>
            </a:lnSpc>
            <a:spcBef>
              <a:spcPct val="0"/>
            </a:spcBef>
            <a:spcAft>
              <a:spcPct val="15000"/>
            </a:spcAft>
            <a:buChar char="••"/>
          </a:pPr>
          <a:r>
            <a:rPr lang="en-US" sz="1400" kern="1200" dirty="0" smtClean="0"/>
            <a:t>The process of increasing the cost of bulk electricity to the long run cost of supplying electricity is placing strain on both customers and municipal finances</a:t>
          </a:r>
          <a:endParaRPr lang="en-ZA" sz="1400" kern="1200" dirty="0"/>
        </a:p>
        <a:p>
          <a:pPr marL="114300" lvl="1" indent="-114300" algn="l" defTabSz="622300" rtl="0">
            <a:lnSpc>
              <a:spcPct val="90000"/>
            </a:lnSpc>
            <a:spcBef>
              <a:spcPct val="0"/>
            </a:spcBef>
            <a:spcAft>
              <a:spcPct val="15000"/>
            </a:spcAft>
            <a:buChar char="••"/>
          </a:pPr>
          <a:r>
            <a:rPr lang="en-US" sz="1400" kern="1200" dirty="0" smtClean="0"/>
            <a:t>Demand side management and electricity conservation </a:t>
          </a:r>
          <a:r>
            <a:rPr lang="en-US" sz="1400" kern="1200" dirty="0" err="1" smtClean="0"/>
            <a:t>programmes</a:t>
          </a:r>
          <a:r>
            <a:rPr lang="en-US" sz="1400" kern="1200" dirty="0" smtClean="0"/>
            <a:t> are expected to save 3420 MW per year by 2017</a:t>
          </a:r>
          <a:endParaRPr lang="en-ZA" sz="1400" kern="1200" dirty="0"/>
        </a:p>
      </dsp:txBody>
      <dsp:txXfrm rot="5400000">
        <a:off x="4601967" y="-2763480"/>
        <a:ext cx="1545002" cy="7081103"/>
      </dsp:txXfrm>
    </dsp:sp>
    <dsp:sp modelId="{6D80CE15-8D9D-49AA-BF25-B5239EEB8696}">
      <dsp:nvSpPr>
        <dsp:cNvPr id="0" name=""/>
        <dsp:cNvSpPr/>
      </dsp:nvSpPr>
      <dsp:spPr>
        <a:xfrm>
          <a:off x="0" y="10154"/>
          <a:ext cx="1833537" cy="1529513"/>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dirty="0" smtClean="0"/>
            <a:t>Generation challenges</a:t>
          </a:r>
          <a:endParaRPr lang="en-ZA" sz="2300" kern="1200" dirty="0"/>
        </a:p>
      </dsp:txBody>
      <dsp:txXfrm>
        <a:off x="0" y="10154"/>
        <a:ext cx="1833537" cy="1529513"/>
      </dsp:txXfrm>
    </dsp:sp>
    <dsp:sp modelId="{87327B69-8EEB-4301-8A62-C6FC82F2CA58}">
      <dsp:nvSpPr>
        <dsp:cNvPr id="0" name=""/>
        <dsp:cNvSpPr/>
      </dsp:nvSpPr>
      <dsp:spPr>
        <a:xfrm rot="5400000">
          <a:off x="4404260" y="-816075"/>
          <a:ext cx="1869763" cy="6966393"/>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5888" marR="0" lvl="1" indent="-115888" algn="l" defTabSz="914400" rtl="0" eaLnBrk="1" fontAlgn="auto" latinLnBrk="0" hangingPunct="1">
            <a:lnSpc>
              <a:spcPct val="100000"/>
            </a:lnSpc>
            <a:spcBef>
              <a:spcPct val="0"/>
            </a:spcBef>
            <a:spcAft>
              <a:spcPts val="0"/>
            </a:spcAft>
            <a:buClrTx/>
            <a:buSzTx/>
            <a:buFontTx/>
            <a:buChar char="••"/>
            <a:tabLst/>
            <a:defRPr/>
          </a:pPr>
          <a:r>
            <a:rPr lang="en-US" sz="1400" kern="1200" dirty="0" smtClean="0"/>
            <a:t>Government has decided not to create REDs, but there is still a need to address: p</a:t>
          </a:r>
          <a:r>
            <a:rPr lang="en-ZA" sz="1400" kern="1200" dirty="0" err="1" smtClean="0"/>
            <a:t>oor</a:t>
          </a:r>
          <a:r>
            <a:rPr lang="en-ZA" sz="1400" kern="1200" dirty="0" smtClean="0"/>
            <a:t> infrastructure maintenance and weak management capacity</a:t>
          </a:r>
          <a:endParaRPr lang="en-ZA" sz="1400" kern="1200" dirty="0"/>
        </a:p>
        <a:p>
          <a:pPr marL="115888" marR="0" lvl="1" indent="-115888" algn="l" defTabSz="914400" rtl="0" eaLnBrk="1" fontAlgn="auto" latinLnBrk="0" hangingPunct="1">
            <a:lnSpc>
              <a:spcPct val="100000"/>
            </a:lnSpc>
            <a:spcBef>
              <a:spcPct val="0"/>
            </a:spcBef>
            <a:spcAft>
              <a:spcPts val="0"/>
            </a:spcAft>
            <a:buClrTx/>
            <a:buSzTx/>
            <a:buFontTx/>
            <a:buChar char="••"/>
            <a:tabLst/>
            <a:defRPr/>
          </a:pPr>
          <a:r>
            <a:rPr lang="en-ZA" sz="1400" kern="1200" dirty="0" smtClean="0"/>
            <a:t>Eskom services 48.6% of domestic customers. </a:t>
          </a:r>
          <a:endParaRPr lang="en-ZA" sz="1400" kern="1200" dirty="0"/>
        </a:p>
        <a:p>
          <a:pPr marL="461963" marR="0" lvl="2" indent="-230188" algn="l" defTabSz="914400" rtl="0" eaLnBrk="1" fontAlgn="auto" latinLnBrk="0" hangingPunct="1">
            <a:lnSpc>
              <a:spcPct val="100000"/>
            </a:lnSpc>
            <a:spcBef>
              <a:spcPct val="0"/>
            </a:spcBef>
            <a:spcAft>
              <a:spcPts val="0"/>
            </a:spcAft>
            <a:buClrTx/>
            <a:buSzTx/>
            <a:buFontTx/>
            <a:buChar char="••"/>
            <a:tabLst/>
            <a:defRPr/>
          </a:pPr>
          <a:r>
            <a:rPr lang="en-ZA" sz="1200" b="0" i="0" kern="1200" dirty="0" smtClean="0"/>
            <a:t>This means municipalities loose this source of own revenue, and cannot use electricity cut-offs for credit control</a:t>
          </a:r>
          <a:endParaRPr lang="en-ZA" sz="1200" b="0" i="0" kern="1200" dirty="0"/>
        </a:p>
        <a:p>
          <a:pPr marL="115888" lvl="1" indent="-115888" algn="l" defTabSz="622300" rtl="0">
            <a:lnSpc>
              <a:spcPct val="90000"/>
            </a:lnSpc>
            <a:spcBef>
              <a:spcPct val="0"/>
            </a:spcBef>
            <a:spcAft>
              <a:spcPct val="15000"/>
            </a:spcAft>
            <a:buChar char="••"/>
          </a:pPr>
          <a:r>
            <a:rPr lang="en-US" sz="1400" kern="1200" dirty="0" smtClean="0"/>
            <a:t>Increased investment in new and existing electricity infrastructure</a:t>
          </a:r>
          <a:endParaRPr lang="en-ZA" sz="1400" kern="1200" dirty="0"/>
        </a:p>
        <a:p>
          <a:pPr marL="115888" marR="0" lvl="2" indent="-115888" algn="l" defTabSz="622300" rtl="0" eaLnBrk="1" fontAlgn="auto" latinLnBrk="0" hangingPunct="1">
            <a:lnSpc>
              <a:spcPct val="90000"/>
            </a:lnSpc>
            <a:spcBef>
              <a:spcPct val="0"/>
            </a:spcBef>
            <a:spcAft>
              <a:spcPct val="15000"/>
            </a:spcAft>
            <a:buClrTx/>
            <a:buSzTx/>
            <a:buFontTx/>
            <a:buChar char="••"/>
            <a:tabLst/>
            <a:defRPr/>
          </a:pPr>
          <a:r>
            <a:rPr lang="en-US" sz="1400" kern="1200" dirty="0" smtClean="0"/>
            <a:t>Addressing non-technical electricity losses: international norm is 3.5% </a:t>
          </a:r>
          <a:endParaRPr lang="en-ZA" sz="1400" kern="1200" dirty="0"/>
        </a:p>
        <a:p>
          <a:pPr marL="115888" marR="0" lvl="2" indent="-115888" algn="l" defTabSz="622300" rtl="0" eaLnBrk="1" fontAlgn="auto" latinLnBrk="0" hangingPunct="1">
            <a:lnSpc>
              <a:spcPct val="90000"/>
            </a:lnSpc>
            <a:spcBef>
              <a:spcPct val="0"/>
            </a:spcBef>
            <a:spcAft>
              <a:spcPct val="15000"/>
            </a:spcAft>
            <a:buClrTx/>
            <a:buSzTx/>
            <a:buFontTx/>
            <a:buChar char="••"/>
            <a:tabLst/>
            <a:defRPr/>
          </a:pPr>
          <a:r>
            <a:rPr lang="en-US" sz="1400" kern="1200" dirty="0" smtClean="0"/>
            <a:t>Municipalities need to ring-fence the finances of electricity departments</a:t>
          </a:r>
          <a:endParaRPr lang="en-ZA" sz="1400" kern="1200" dirty="0" smtClean="0"/>
        </a:p>
      </dsp:txBody>
      <dsp:txXfrm rot="5400000">
        <a:off x="4404260" y="-816075"/>
        <a:ext cx="1869763" cy="6966393"/>
      </dsp:txXfrm>
    </dsp:sp>
    <dsp:sp modelId="{0E48324F-3408-4C54-A933-F776B24DC4F5}">
      <dsp:nvSpPr>
        <dsp:cNvPr id="0" name=""/>
        <dsp:cNvSpPr/>
      </dsp:nvSpPr>
      <dsp:spPr>
        <a:xfrm>
          <a:off x="0" y="1681574"/>
          <a:ext cx="1855565" cy="1968426"/>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dirty="0" smtClean="0"/>
            <a:t>Distribution challenges</a:t>
          </a:r>
          <a:endParaRPr lang="en-ZA" sz="2300" kern="1200" dirty="0"/>
        </a:p>
      </dsp:txBody>
      <dsp:txXfrm>
        <a:off x="0" y="1681574"/>
        <a:ext cx="1855565" cy="1968426"/>
      </dsp:txXfrm>
    </dsp:sp>
    <dsp:sp modelId="{BBC86F42-C7DB-4466-9757-14F05705893B}">
      <dsp:nvSpPr>
        <dsp:cNvPr id="0" name=""/>
        <dsp:cNvSpPr/>
      </dsp:nvSpPr>
      <dsp:spPr>
        <a:xfrm rot="5400000">
          <a:off x="4633180" y="1005669"/>
          <a:ext cx="1392359" cy="695036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ZA" sz="1400" kern="1200" dirty="0" smtClean="0"/>
            <a:t>Increases in the bulk price of electricity mean electricity will be 4X higher in 2014 than at the start of 2009</a:t>
          </a:r>
          <a:endParaRPr lang="en-ZA" sz="1400" kern="1200" dirty="0"/>
        </a:p>
        <a:p>
          <a:pPr marL="114300" lvl="1" indent="-114300" algn="l" defTabSz="622300" rtl="0">
            <a:lnSpc>
              <a:spcPct val="90000"/>
            </a:lnSpc>
            <a:spcBef>
              <a:spcPct val="0"/>
            </a:spcBef>
            <a:spcAft>
              <a:spcPct val="15000"/>
            </a:spcAft>
            <a:buChar char="••"/>
          </a:pPr>
          <a:r>
            <a:rPr lang="en-ZA" sz="1400" kern="1200" dirty="0" smtClean="0"/>
            <a:t>Price of electricity needs to increase to the level of the cost of new generation, so as to finance Eskom’s investments and facilitate IPP entrants into sector</a:t>
          </a:r>
          <a:endParaRPr lang="en-ZA" sz="1400" kern="1200" dirty="0"/>
        </a:p>
        <a:p>
          <a:pPr marL="114300" lvl="1" indent="-114300" algn="l" defTabSz="622300" rtl="0">
            <a:lnSpc>
              <a:spcPct val="90000"/>
            </a:lnSpc>
            <a:spcBef>
              <a:spcPct val="0"/>
            </a:spcBef>
            <a:spcAft>
              <a:spcPct val="15000"/>
            </a:spcAft>
            <a:buChar char="••"/>
          </a:pPr>
          <a:r>
            <a:rPr lang="en-ZA" sz="1400" kern="1200" dirty="0" smtClean="0"/>
            <a:t>Need to protect poor households from price increases, e.g. through use of inclining block tariffs </a:t>
          </a:r>
          <a:endParaRPr lang="en-ZA" sz="1400" kern="1200" dirty="0"/>
        </a:p>
      </dsp:txBody>
      <dsp:txXfrm rot="5400000">
        <a:off x="4633180" y="1005669"/>
        <a:ext cx="1392359" cy="6950360"/>
      </dsp:txXfrm>
    </dsp:sp>
    <dsp:sp modelId="{C42B8478-5571-484F-AD0E-95241C27D393}">
      <dsp:nvSpPr>
        <dsp:cNvPr id="0" name=""/>
        <dsp:cNvSpPr/>
      </dsp:nvSpPr>
      <dsp:spPr>
        <a:xfrm>
          <a:off x="379" y="3791266"/>
          <a:ext cx="1853800" cy="1379165"/>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ZA" sz="2200" kern="1200" dirty="0" smtClean="0"/>
            <a:t>Pricing challenges</a:t>
          </a:r>
          <a:endParaRPr lang="en-ZA" sz="2200" kern="1200" dirty="0"/>
        </a:p>
      </dsp:txBody>
      <dsp:txXfrm>
        <a:off x="379" y="3791266"/>
        <a:ext cx="1853800" cy="1379165"/>
      </dsp:txXfrm>
    </dsp:sp>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86D523-E18A-4775-BC0B-A936A0A4005F}">
      <dsp:nvSpPr>
        <dsp:cNvPr id="0" name=""/>
        <dsp:cNvSpPr/>
      </dsp:nvSpPr>
      <dsp:spPr>
        <a:xfrm rot="5400000">
          <a:off x="4070075" y="-2123460"/>
          <a:ext cx="2712373" cy="696461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endParaRPr lang="en-ZA" sz="1900" kern="1200" dirty="0"/>
        </a:p>
      </dsp:txBody>
      <dsp:txXfrm rot="5400000">
        <a:off x="4070075" y="-2123460"/>
        <a:ext cx="2712373" cy="6964610"/>
      </dsp:txXfrm>
    </dsp:sp>
    <dsp:sp modelId="{616AB372-399C-4C44-91B9-F3F7E5EEF6C9}">
      <dsp:nvSpPr>
        <dsp:cNvPr id="0" name=""/>
        <dsp:cNvSpPr/>
      </dsp:nvSpPr>
      <dsp:spPr>
        <a:xfrm>
          <a:off x="0" y="2722"/>
          <a:ext cx="1941381" cy="2712243"/>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ZA" sz="2000" kern="1200" dirty="0" smtClean="0"/>
            <a:t>State of public roads managed by provinces and  municipalities</a:t>
          </a:r>
          <a:endParaRPr lang="en-ZA" sz="2000" kern="1200" dirty="0"/>
        </a:p>
      </dsp:txBody>
      <dsp:txXfrm>
        <a:off x="0" y="2722"/>
        <a:ext cx="1941381" cy="2712243"/>
      </dsp:txXfrm>
    </dsp:sp>
    <dsp:sp modelId="{6F9DDE24-54AC-4D94-A8D5-B0B3CE1D42BB}">
      <dsp:nvSpPr>
        <dsp:cNvPr id="0" name=""/>
        <dsp:cNvSpPr/>
      </dsp:nvSpPr>
      <dsp:spPr>
        <a:xfrm rot="5400000">
          <a:off x="4264384" y="530502"/>
          <a:ext cx="2328298" cy="6968581"/>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346075" lvl="1" indent="-288925" algn="l" defTabSz="844550" rtl="0">
            <a:lnSpc>
              <a:spcPct val="90000"/>
            </a:lnSpc>
            <a:spcBef>
              <a:spcPct val="0"/>
            </a:spcBef>
            <a:spcAft>
              <a:spcPct val="15000"/>
            </a:spcAft>
            <a:buChar char="••"/>
          </a:pPr>
          <a:r>
            <a:rPr lang="en-ZA" sz="1900" kern="1200" dirty="0" smtClean="0"/>
            <a:t>Focus on new infrastructure at the expense of maintenance</a:t>
          </a:r>
          <a:endParaRPr lang="en-ZA" sz="1900" kern="1200" dirty="0"/>
        </a:p>
        <a:p>
          <a:pPr marL="346075" lvl="1" indent="-288925" algn="l" defTabSz="844550" rtl="0">
            <a:lnSpc>
              <a:spcPct val="90000"/>
            </a:lnSpc>
            <a:spcBef>
              <a:spcPct val="0"/>
            </a:spcBef>
            <a:spcAft>
              <a:spcPct val="15000"/>
            </a:spcAft>
            <a:buChar char="••"/>
          </a:pPr>
          <a:r>
            <a:rPr lang="en-ZA" sz="1900" kern="1200" dirty="0" smtClean="0"/>
            <a:t>Maintenance is regarded to be a discretionary expenditure</a:t>
          </a:r>
          <a:endParaRPr lang="en-ZA" sz="1900" kern="1200" dirty="0"/>
        </a:p>
        <a:p>
          <a:pPr marL="346075" lvl="1" indent="-288925" algn="l" defTabSz="844550" rtl="0">
            <a:lnSpc>
              <a:spcPct val="90000"/>
            </a:lnSpc>
            <a:spcBef>
              <a:spcPct val="0"/>
            </a:spcBef>
            <a:spcAft>
              <a:spcPct val="15000"/>
            </a:spcAft>
            <a:buChar char="••"/>
          </a:pPr>
          <a:r>
            <a:rPr lang="en-ZA" sz="1900" kern="1200" dirty="0" smtClean="0"/>
            <a:t>Poor integration of housing and transport developments</a:t>
          </a:r>
          <a:endParaRPr lang="en-ZA" sz="1900" kern="1200" dirty="0"/>
        </a:p>
        <a:p>
          <a:pPr marL="346075" lvl="1" indent="-288925" algn="l" defTabSz="844550" rtl="0">
            <a:lnSpc>
              <a:spcPct val="90000"/>
            </a:lnSpc>
            <a:spcBef>
              <a:spcPct val="0"/>
            </a:spcBef>
            <a:spcAft>
              <a:spcPct val="15000"/>
            </a:spcAft>
            <a:buChar char="••"/>
          </a:pPr>
          <a:r>
            <a:rPr lang="en-ZA" sz="1900" kern="1200" dirty="0" smtClean="0"/>
            <a:t>Poor co-ordination of road excavations</a:t>
          </a:r>
          <a:endParaRPr lang="en-ZA" sz="1900" kern="1200" dirty="0"/>
        </a:p>
        <a:p>
          <a:pPr marL="346075" lvl="1" indent="-288925" algn="l" defTabSz="844550" rtl="0">
            <a:lnSpc>
              <a:spcPct val="90000"/>
            </a:lnSpc>
            <a:spcBef>
              <a:spcPct val="0"/>
            </a:spcBef>
            <a:spcAft>
              <a:spcPct val="15000"/>
            </a:spcAft>
            <a:buChar char="••"/>
          </a:pPr>
          <a:r>
            <a:rPr lang="en-ZA" sz="1900" kern="1200" dirty="0" smtClean="0"/>
            <a:t>Loss of key technical staff</a:t>
          </a:r>
          <a:endParaRPr lang="en-ZA" sz="1900" kern="1200" dirty="0"/>
        </a:p>
        <a:p>
          <a:pPr marL="346075" lvl="1" indent="-288925" algn="l" defTabSz="844550" rtl="0">
            <a:lnSpc>
              <a:spcPct val="90000"/>
            </a:lnSpc>
            <a:spcBef>
              <a:spcPct val="0"/>
            </a:spcBef>
            <a:spcAft>
              <a:spcPct val="15000"/>
            </a:spcAft>
            <a:buChar char="••"/>
          </a:pPr>
          <a:r>
            <a:rPr lang="en-ZA" sz="1900" kern="1200" dirty="0" smtClean="0"/>
            <a:t>Lack of asset lifecycle planning</a:t>
          </a:r>
          <a:endParaRPr lang="en-ZA" sz="1900" kern="1200" dirty="0"/>
        </a:p>
        <a:p>
          <a:pPr marL="346075" lvl="1" indent="-288925" algn="l" defTabSz="844550" rtl="0">
            <a:lnSpc>
              <a:spcPct val="90000"/>
            </a:lnSpc>
            <a:spcBef>
              <a:spcPct val="0"/>
            </a:spcBef>
            <a:spcAft>
              <a:spcPct val="15000"/>
            </a:spcAft>
            <a:buChar char="••"/>
          </a:pPr>
          <a:r>
            <a:rPr lang="en-ZA" sz="1900" kern="1200" dirty="0" smtClean="0"/>
            <a:t>Co-ordination and strengthening of public transport</a:t>
          </a:r>
          <a:endParaRPr lang="en-ZA" sz="1900" kern="1200" dirty="0"/>
        </a:p>
      </dsp:txBody>
      <dsp:txXfrm rot="5400000">
        <a:off x="4264384" y="530502"/>
        <a:ext cx="2328298" cy="6968581"/>
      </dsp:txXfrm>
    </dsp:sp>
    <dsp:sp modelId="{2833F7A7-F706-4CEE-AC1B-B4248EFAC3F2}">
      <dsp:nvSpPr>
        <dsp:cNvPr id="0" name=""/>
        <dsp:cNvSpPr/>
      </dsp:nvSpPr>
      <dsp:spPr>
        <a:xfrm>
          <a:off x="0" y="2859078"/>
          <a:ext cx="1941666" cy="2322521"/>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ZA" sz="2000" kern="1200" dirty="0" smtClean="0"/>
            <a:t>Challenges faced by municipalities</a:t>
          </a:r>
          <a:endParaRPr lang="en-ZA" sz="2000" kern="1200" dirty="0"/>
        </a:p>
      </dsp:txBody>
      <dsp:txXfrm>
        <a:off x="0" y="2859078"/>
        <a:ext cx="1941666" cy="2322521"/>
      </dsp:txXfrm>
    </dsp:sp>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8AD505-906A-473B-8700-637A08C9A775}">
      <dsp:nvSpPr>
        <dsp:cNvPr id="0" name=""/>
        <dsp:cNvSpPr/>
      </dsp:nvSpPr>
      <dsp:spPr>
        <a:xfrm rot="5400000">
          <a:off x="4078688" y="-2208481"/>
          <a:ext cx="2598604" cy="7052886"/>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rtl="0">
            <a:lnSpc>
              <a:spcPct val="90000"/>
            </a:lnSpc>
            <a:spcBef>
              <a:spcPct val="0"/>
            </a:spcBef>
            <a:spcAft>
              <a:spcPct val="15000"/>
            </a:spcAft>
            <a:buChar char="••"/>
          </a:pPr>
          <a:endParaRPr lang="en-ZA" sz="6500" kern="1200" dirty="0"/>
        </a:p>
      </dsp:txBody>
      <dsp:txXfrm rot="5400000">
        <a:off x="4078688" y="-2208481"/>
        <a:ext cx="2598604" cy="7052886"/>
      </dsp:txXfrm>
    </dsp:sp>
    <dsp:sp modelId="{A9EFC5E7-E621-4C8F-922F-3D9704C562C8}">
      <dsp:nvSpPr>
        <dsp:cNvPr id="0" name=""/>
        <dsp:cNvSpPr/>
      </dsp:nvSpPr>
      <dsp:spPr>
        <a:xfrm>
          <a:off x="0" y="1369"/>
          <a:ext cx="1847946" cy="2633099"/>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ZA" sz="2200" kern="1200" dirty="0" smtClean="0"/>
            <a:t>State of metro roads</a:t>
          </a:r>
          <a:endParaRPr lang="en-ZA" sz="2200" kern="1200" dirty="0"/>
        </a:p>
      </dsp:txBody>
      <dsp:txXfrm>
        <a:off x="0" y="1369"/>
        <a:ext cx="1847946" cy="2633099"/>
      </dsp:txXfrm>
    </dsp:sp>
    <dsp:sp modelId="{5849656F-C103-4045-A398-BDFC614FAEB4}">
      <dsp:nvSpPr>
        <dsp:cNvPr id="0" name=""/>
        <dsp:cNvSpPr/>
      </dsp:nvSpPr>
      <dsp:spPr>
        <a:xfrm rot="5400000">
          <a:off x="4161704" y="429895"/>
          <a:ext cx="2440407" cy="7059781"/>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rtl="0">
            <a:lnSpc>
              <a:spcPct val="90000"/>
            </a:lnSpc>
            <a:spcBef>
              <a:spcPct val="0"/>
            </a:spcBef>
            <a:spcAft>
              <a:spcPct val="15000"/>
            </a:spcAft>
            <a:buChar char="••"/>
          </a:pPr>
          <a:endParaRPr lang="en-ZA" sz="6500" kern="1200" dirty="0"/>
        </a:p>
      </dsp:txBody>
      <dsp:txXfrm rot="5400000">
        <a:off x="4161704" y="429895"/>
        <a:ext cx="2440407" cy="7059781"/>
      </dsp:txXfrm>
    </dsp:sp>
    <dsp:sp modelId="{EA1D66FB-76B7-4B03-8A2A-895B96684C4F}">
      <dsp:nvSpPr>
        <dsp:cNvPr id="0" name=""/>
        <dsp:cNvSpPr/>
      </dsp:nvSpPr>
      <dsp:spPr>
        <a:xfrm>
          <a:off x="0" y="2739340"/>
          <a:ext cx="1848417" cy="2440806"/>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ZA" sz="2200" kern="1200" dirty="0" smtClean="0"/>
            <a:t>Metros capital expenditure on roads</a:t>
          </a:r>
          <a:endParaRPr lang="en-ZA" sz="2200" kern="1200" dirty="0"/>
        </a:p>
      </dsp:txBody>
      <dsp:txXfrm>
        <a:off x="0" y="2739340"/>
        <a:ext cx="1848417" cy="2440806"/>
      </dsp:txXfrm>
    </dsp:sp>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86D523-E18A-4775-BC0B-A936A0A4005F}">
      <dsp:nvSpPr>
        <dsp:cNvPr id="0" name=""/>
        <dsp:cNvSpPr/>
      </dsp:nvSpPr>
      <dsp:spPr>
        <a:xfrm rot="5400000">
          <a:off x="4111332" y="-2249376"/>
          <a:ext cx="2527669" cy="7026426"/>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endParaRPr lang="en-ZA" sz="1500" kern="1200" dirty="0"/>
        </a:p>
      </dsp:txBody>
      <dsp:txXfrm rot="5400000">
        <a:off x="4111332" y="-2249376"/>
        <a:ext cx="2527669" cy="7026426"/>
      </dsp:txXfrm>
    </dsp:sp>
    <dsp:sp modelId="{616AB372-399C-4C44-91B9-F3F7E5EEF6C9}">
      <dsp:nvSpPr>
        <dsp:cNvPr id="0" name=""/>
        <dsp:cNvSpPr/>
      </dsp:nvSpPr>
      <dsp:spPr>
        <a:xfrm>
          <a:off x="0" y="63"/>
          <a:ext cx="1834933" cy="2527548"/>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ZA" sz="2100" kern="1200" dirty="0" smtClean="0"/>
            <a:t>Expanding access to solid waste services</a:t>
          </a:r>
          <a:endParaRPr lang="en-ZA" sz="2100" kern="1200" dirty="0"/>
        </a:p>
      </dsp:txBody>
      <dsp:txXfrm>
        <a:off x="0" y="63"/>
        <a:ext cx="1834933" cy="2527548"/>
      </dsp:txXfrm>
    </dsp:sp>
    <dsp:sp modelId="{6F9DDE24-54AC-4D94-A8D5-B0B3CE1D42BB}">
      <dsp:nvSpPr>
        <dsp:cNvPr id="0" name=""/>
        <dsp:cNvSpPr/>
      </dsp:nvSpPr>
      <dsp:spPr>
        <a:xfrm rot="5400000">
          <a:off x="4138379" y="406097"/>
          <a:ext cx="2446646" cy="702345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ZA" sz="1500" kern="1200" dirty="0" smtClean="0"/>
            <a:t>Operating expenditure has increased from R3.6bn in 2006/07 to R7.3bn in 2009/10</a:t>
          </a:r>
          <a:endParaRPr lang="en-ZA" sz="1500" kern="1200" dirty="0"/>
        </a:p>
        <a:p>
          <a:pPr marL="114300" lvl="1" indent="-114300" algn="l" defTabSz="666750" rtl="0">
            <a:lnSpc>
              <a:spcPct val="90000"/>
            </a:lnSpc>
            <a:spcBef>
              <a:spcPct val="0"/>
            </a:spcBef>
            <a:spcAft>
              <a:spcPct val="15000"/>
            </a:spcAft>
            <a:buChar char="••"/>
          </a:pPr>
          <a:r>
            <a:rPr lang="en-ZA" sz="1500" kern="1200" dirty="0" smtClean="0"/>
            <a:t>Operating revenue is 43% less than expenditure in 2009/10 – need to address tariffs</a:t>
          </a:r>
          <a:endParaRPr lang="en-ZA" sz="1500" kern="1200" dirty="0"/>
        </a:p>
        <a:p>
          <a:pPr marL="114300" lvl="1" indent="-114300" algn="l" defTabSz="666750" rtl="0">
            <a:lnSpc>
              <a:spcPct val="90000"/>
            </a:lnSpc>
            <a:spcBef>
              <a:spcPct val="0"/>
            </a:spcBef>
            <a:spcAft>
              <a:spcPct val="15000"/>
            </a:spcAft>
            <a:buChar char="••"/>
          </a:pPr>
          <a:r>
            <a:rPr lang="en-ZA" sz="1500" kern="1200" dirty="0" smtClean="0"/>
            <a:t>Capital spending has increased from R118m in 2006/07 to R951m in 2009/10</a:t>
          </a:r>
          <a:endParaRPr lang="en-ZA" sz="1500" kern="1200" dirty="0"/>
        </a:p>
        <a:p>
          <a:pPr marL="114300" lvl="1" indent="-114300" algn="l" defTabSz="666750" rtl="0">
            <a:lnSpc>
              <a:spcPct val="90000"/>
            </a:lnSpc>
            <a:spcBef>
              <a:spcPct val="0"/>
            </a:spcBef>
            <a:spcAft>
              <a:spcPct val="15000"/>
            </a:spcAft>
            <a:buChar char="••"/>
          </a:pPr>
          <a:r>
            <a:rPr lang="en-ZA" sz="1500" kern="1200" dirty="0" smtClean="0"/>
            <a:t>The increase in capital spending is over 100% per annum, but is still short of what is required</a:t>
          </a:r>
          <a:endParaRPr lang="en-ZA" sz="1500" kern="1200" dirty="0"/>
        </a:p>
        <a:p>
          <a:pPr marL="114300" lvl="1" indent="-114300" algn="l" defTabSz="666750" rtl="0">
            <a:lnSpc>
              <a:spcPct val="90000"/>
            </a:lnSpc>
            <a:spcBef>
              <a:spcPct val="0"/>
            </a:spcBef>
            <a:spcAft>
              <a:spcPct val="15000"/>
            </a:spcAft>
            <a:buChar char="••"/>
          </a:pPr>
          <a:r>
            <a:rPr lang="en-ZA" sz="1500" kern="1200" dirty="0" smtClean="0"/>
            <a:t>Required capital is very lumpy – making it difficult for municipalities to finance, e.g. new dump sites</a:t>
          </a:r>
          <a:endParaRPr lang="en-ZA" sz="1500" kern="1200" dirty="0"/>
        </a:p>
      </dsp:txBody>
      <dsp:txXfrm rot="5400000">
        <a:off x="4138379" y="406097"/>
        <a:ext cx="2446646" cy="7023452"/>
      </dsp:txXfrm>
    </dsp:sp>
    <dsp:sp modelId="{2833F7A7-F706-4CEE-AC1B-B4248EFAC3F2}">
      <dsp:nvSpPr>
        <dsp:cNvPr id="0" name=""/>
        <dsp:cNvSpPr/>
      </dsp:nvSpPr>
      <dsp:spPr>
        <a:xfrm>
          <a:off x="0" y="2654049"/>
          <a:ext cx="1822956" cy="2527548"/>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ZA" sz="2100" kern="1200" dirty="0" smtClean="0"/>
            <a:t>Expenditure is growing strongly</a:t>
          </a:r>
          <a:endParaRPr lang="en-ZA" sz="2100" kern="1200" dirty="0"/>
        </a:p>
      </dsp:txBody>
      <dsp:txXfrm>
        <a:off x="0" y="2654049"/>
        <a:ext cx="1822956" cy="252754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15B29F-D173-4462-92D0-F3CBF01F94CD}">
      <dsp:nvSpPr>
        <dsp:cNvPr id="0" name=""/>
        <dsp:cNvSpPr/>
      </dsp:nvSpPr>
      <dsp:spPr>
        <a:xfrm>
          <a:off x="2762" y="60688"/>
          <a:ext cx="2693193" cy="955023"/>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ZA" sz="1800" kern="1200" dirty="0" smtClean="0"/>
            <a:t>Demographic pressures arising from urbanisation</a:t>
          </a:r>
          <a:endParaRPr lang="en-ZA" sz="1800" kern="1200" dirty="0"/>
        </a:p>
      </dsp:txBody>
      <dsp:txXfrm>
        <a:off x="2762" y="60688"/>
        <a:ext cx="2693193" cy="955023"/>
      </dsp:txXfrm>
    </dsp:sp>
    <dsp:sp modelId="{695A615F-5BDD-4391-8003-093B0AD57973}">
      <dsp:nvSpPr>
        <dsp:cNvPr id="0" name=""/>
        <dsp:cNvSpPr/>
      </dsp:nvSpPr>
      <dsp:spPr>
        <a:xfrm flipV="1">
          <a:off x="2762" y="1015711"/>
          <a:ext cx="2693193" cy="3952799"/>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endParaRPr lang="en-ZA" sz="1800" kern="1200" dirty="0"/>
        </a:p>
        <a:p>
          <a:pPr marL="171450" lvl="1" indent="-171450" algn="l" defTabSz="800100" rtl="0">
            <a:lnSpc>
              <a:spcPct val="90000"/>
            </a:lnSpc>
            <a:spcBef>
              <a:spcPct val="0"/>
            </a:spcBef>
            <a:spcAft>
              <a:spcPct val="15000"/>
            </a:spcAft>
            <a:buChar char="••"/>
          </a:pPr>
          <a:endParaRPr lang="en-ZA" sz="1800" kern="1200" dirty="0"/>
        </a:p>
        <a:p>
          <a:pPr marL="171450" lvl="1" indent="-171450" algn="l" defTabSz="800100" rtl="0">
            <a:lnSpc>
              <a:spcPct val="90000"/>
            </a:lnSpc>
            <a:spcBef>
              <a:spcPct val="0"/>
            </a:spcBef>
            <a:spcAft>
              <a:spcPct val="15000"/>
            </a:spcAft>
            <a:buChar char="••"/>
          </a:pPr>
          <a:endParaRPr lang="en-ZA" sz="1800" kern="1200" dirty="0"/>
        </a:p>
        <a:p>
          <a:pPr marL="171450" lvl="1" indent="-171450" algn="l" defTabSz="800100" rtl="0">
            <a:lnSpc>
              <a:spcPct val="90000"/>
            </a:lnSpc>
            <a:spcBef>
              <a:spcPct val="0"/>
            </a:spcBef>
            <a:spcAft>
              <a:spcPct val="15000"/>
            </a:spcAft>
            <a:buChar char="••"/>
          </a:pPr>
          <a:endParaRPr lang="en-ZA" sz="1800" kern="1200" dirty="0"/>
        </a:p>
        <a:p>
          <a:pPr marL="171450" lvl="1" indent="-171450" algn="l" defTabSz="800100" rtl="0">
            <a:lnSpc>
              <a:spcPct val="90000"/>
            </a:lnSpc>
            <a:spcBef>
              <a:spcPct val="0"/>
            </a:spcBef>
            <a:spcAft>
              <a:spcPct val="15000"/>
            </a:spcAft>
            <a:buChar char="••"/>
          </a:pPr>
          <a:endParaRPr lang="en-ZA" sz="1800" kern="1200" dirty="0"/>
        </a:p>
        <a:p>
          <a:pPr marL="171450" lvl="1" indent="-171450" algn="l" defTabSz="800100" rtl="0">
            <a:lnSpc>
              <a:spcPct val="90000"/>
            </a:lnSpc>
            <a:spcBef>
              <a:spcPct val="0"/>
            </a:spcBef>
            <a:spcAft>
              <a:spcPct val="15000"/>
            </a:spcAft>
            <a:buChar char="••"/>
          </a:pPr>
          <a:endParaRPr lang="en-ZA" sz="1800" kern="1200" dirty="0"/>
        </a:p>
        <a:p>
          <a:pPr marL="171450" lvl="1" indent="-171450" algn="l" defTabSz="800100" rtl="0">
            <a:lnSpc>
              <a:spcPct val="90000"/>
            </a:lnSpc>
            <a:spcBef>
              <a:spcPct val="0"/>
            </a:spcBef>
            <a:spcAft>
              <a:spcPct val="15000"/>
            </a:spcAft>
            <a:buChar char="••"/>
          </a:pPr>
          <a:endParaRPr lang="en-ZA" sz="1800" kern="1200" dirty="0"/>
        </a:p>
        <a:p>
          <a:pPr marL="171450" lvl="1" indent="-171450" algn="l" defTabSz="800100" rtl="0">
            <a:lnSpc>
              <a:spcPct val="90000"/>
            </a:lnSpc>
            <a:spcBef>
              <a:spcPct val="0"/>
            </a:spcBef>
            <a:spcAft>
              <a:spcPct val="15000"/>
            </a:spcAft>
            <a:buChar char="••"/>
          </a:pPr>
          <a:endParaRPr lang="en-ZA" sz="1800" kern="1200" dirty="0"/>
        </a:p>
        <a:p>
          <a:pPr marL="171450" lvl="1" indent="-171450" algn="l" defTabSz="800100" rtl="0">
            <a:lnSpc>
              <a:spcPct val="90000"/>
            </a:lnSpc>
            <a:spcBef>
              <a:spcPct val="0"/>
            </a:spcBef>
            <a:spcAft>
              <a:spcPct val="15000"/>
            </a:spcAft>
            <a:buChar char="••"/>
          </a:pPr>
          <a:endParaRPr lang="en-ZA" sz="1800" kern="1200" dirty="0"/>
        </a:p>
        <a:p>
          <a:pPr marL="171450" lvl="1" indent="-171450" algn="l" defTabSz="800100" rtl="0">
            <a:lnSpc>
              <a:spcPct val="90000"/>
            </a:lnSpc>
            <a:spcBef>
              <a:spcPct val="0"/>
            </a:spcBef>
            <a:spcAft>
              <a:spcPct val="15000"/>
            </a:spcAft>
            <a:buChar char="••"/>
          </a:pPr>
          <a:endParaRPr lang="en-ZA" sz="1800" kern="1200" dirty="0"/>
        </a:p>
        <a:p>
          <a:pPr marL="171450" lvl="1" indent="-171450" algn="l" defTabSz="800100" rtl="0">
            <a:lnSpc>
              <a:spcPct val="90000"/>
            </a:lnSpc>
            <a:spcBef>
              <a:spcPct val="0"/>
            </a:spcBef>
            <a:spcAft>
              <a:spcPct val="15000"/>
            </a:spcAft>
            <a:buChar char="••"/>
          </a:pPr>
          <a:endParaRPr lang="en-ZA" sz="1800" kern="1200" dirty="0"/>
        </a:p>
        <a:p>
          <a:pPr marL="171450" lvl="1" indent="-171450" algn="l" defTabSz="800100" rtl="0">
            <a:lnSpc>
              <a:spcPct val="90000"/>
            </a:lnSpc>
            <a:spcBef>
              <a:spcPct val="0"/>
            </a:spcBef>
            <a:spcAft>
              <a:spcPct val="15000"/>
            </a:spcAft>
            <a:buChar char="••"/>
          </a:pPr>
          <a:endParaRPr lang="en-ZA" sz="1800" kern="1200" dirty="0"/>
        </a:p>
        <a:p>
          <a:pPr marL="171450" lvl="1" indent="-171450" algn="l" defTabSz="800100" rtl="0">
            <a:lnSpc>
              <a:spcPct val="90000"/>
            </a:lnSpc>
            <a:spcBef>
              <a:spcPct val="0"/>
            </a:spcBef>
            <a:spcAft>
              <a:spcPct val="15000"/>
            </a:spcAft>
            <a:buChar char="••"/>
          </a:pPr>
          <a:endParaRPr lang="en-ZA" sz="1800" kern="1200" dirty="0"/>
        </a:p>
      </dsp:txBody>
      <dsp:txXfrm flipV="1">
        <a:off x="2762" y="1015711"/>
        <a:ext cx="2693193" cy="3952799"/>
      </dsp:txXfrm>
    </dsp:sp>
    <dsp:sp modelId="{FC3301A5-5A97-4E3E-AE89-D370790E6A13}">
      <dsp:nvSpPr>
        <dsp:cNvPr id="0" name=""/>
        <dsp:cNvSpPr/>
      </dsp:nvSpPr>
      <dsp:spPr>
        <a:xfrm>
          <a:off x="3073003" y="60688"/>
          <a:ext cx="2693193" cy="955023"/>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28016" tIns="73152" rIns="128016" bIns="73152" numCol="1" spcCol="1270" anchor="ctr" anchorCtr="0">
          <a:noAutofit/>
        </a:bodyPr>
        <a:lstStyle/>
        <a:p>
          <a:pPr lvl="0" algn="ctr" defTabSz="800100" rtl="0" eaLnBrk="1" latinLnBrk="0">
            <a:lnSpc>
              <a:spcPct val="90000"/>
            </a:lnSpc>
            <a:spcBef>
              <a:spcPct val="0"/>
            </a:spcBef>
            <a:spcAft>
              <a:spcPct val="35000"/>
            </a:spcAft>
          </a:pPr>
          <a:r>
            <a:rPr lang="en-ZA" sz="1800" kern="1200" dirty="0" smtClean="0"/>
            <a:t>Economic pressures arising from economic growth</a:t>
          </a:r>
          <a:endParaRPr lang="en-GB" sz="1800" kern="1200" dirty="0"/>
        </a:p>
      </dsp:txBody>
      <dsp:txXfrm>
        <a:off x="3073003" y="60688"/>
        <a:ext cx="2693193" cy="955023"/>
      </dsp:txXfrm>
    </dsp:sp>
    <dsp:sp modelId="{83D0F621-796A-4F16-BA8F-D379AB18DE36}">
      <dsp:nvSpPr>
        <dsp:cNvPr id="0" name=""/>
        <dsp:cNvSpPr/>
      </dsp:nvSpPr>
      <dsp:spPr>
        <a:xfrm flipV="1">
          <a:off x="3073003" y="1015711"/>
          <a:ext cx="2693193" cy="3952799"/>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8BD5382-ECE0-4291-B6D4-B346A5EAD913}">
      <dsp:nvSpPr>
        <dsp:cNvPr id="0" name=""/>
        <dsp:cNvSpPr/>
      </dsp:nvSpPr>
      <dsp:spPr>
        <a:xfrm>
          <a:off x="6143244" y="60688"/>
          <a:ext cx="2693193" cy="955023"/>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ZA" sz="1800" kern="1200" dirty="0" smtClean="0"/>
            <a:t>Crisis in credibility</a:t>
          </a:r>
          <a:endParaRPr lang="en-ZA" sz="1800" kern="1200" dirty="0"/>
        </a:p>
      </dsp:txBody>
      <dsp:txXfrm>
        <a:off x="6143244" y="60688"/>
        <a:ext cx="2693193" cy="955023"/>
      </dsp:txXfrm>
    </dsp:sp>
    <dsp:sp modelId="{1D481EA4-CC26-4B91-8426-177D1DD10447}">
      <dsp:nvSpPr>
        <dsp:cNvPr id="0" name=""/>
        <dsp:cNvSpPr/>
      </dsp:nvSpPr>
      <dsp:spPr>
        <a:xfrm flipV="1">
          <a:off x="6143244" y="1015711"/>
          <a:ext cx="2693193" cy="3952799"/>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endParaRPr lang="en-ZA" sz="1800" kern="1200" dirty="0"/>
        </a:p>
        <a:p>
          <a:pPr marL="171450" lvl="1" indent="-171450" algn="l" defTabSz="800100">
            <a:lnSpc>
              <a:spcPct val="90000"/>
            </a:lnSpc>
            <a:spcBef>
              <a:spcPct val="0"/>
            </a:spcBef>
            <a:spcAft>
              <a:spcPct val="15000"/>
            </a:spcAft>
            <a:buChar char="••"/>
          </a:pPr>
          <a:endParaRPr lang="en-ZA" sz="1800" kern="1200" dirty="0"/>
        </a:p>
        <a:p>
          <a:pPr marL="171450" lvl="1" indent="-171450" algn="l" defTabSz="800100">
            <a:lnSpc>
              <a:spcPct val="90000"/>
            </a:lnSpc>
            <a:spcBef>
              <a:spcPct val="0"/>
            </a:spcBef>
            <a:spcAft>
              <a:spcPct val="15000"/>
            </a:spcAft>
            <a:buChar char="••"/>
          </a:pPr>
          <a:endParaRPr lang="en-ZA" sz="1800" kern="1200" dirty="0"/>
        </a:p>
        <a:p>
          <a:pPr marL="171450" lvl="1" indent="-171450" algn="l" defTabSz="800100">
            <a:lnSpc>
              <a:spcPct val="90000"/>
            </a:lnSpc>
            <a:spcBef>
              <a:spcPct val="0"/>
            </a:spcBef>
            <a:spcAft>
              <a:spcPct val="15000"/>
            </a:spcAft>
            <a:buChar char="••"/>
          </a:pPr>
          <a:endParaRPr lang="en-ZA" sz="1800" kern="1200" dirty="0"/>
        </a:p>
        <a:p>
          <a:pPr marL="171450" lvl="1" indent="-171450" algn="l" defTabSz="800100">
            <a:lnSpc>
              <a:spcPct val="90000"/>
            </a:lnSpc>
            <a:spcBef>
              <a:spcPct val="0"/>
            </a:spcBef>
            <a:spcAft>
              <a:spcPct val="15000"/>
            </a:spcAft>
            <a:buChar char="••"/>
          </a:pPr>
          <a:endParaRPr lang="en-ZA" sz="1800" kern="1200" dirty="0"/>
        </a:p>
        <a:p>
          <a:pPr marL="171450" lvl="1" indent="-171450" algn="l" defTabSz="800100">
            <a:lnSpc>
              <a:spcPct val="90000"/>
            </a:lnSpc>
            <a:spcBef>
              <a:spcPct val="0"/>
            </a:spcBef>
            <a:spcAft>
              <a:spcPct val="15000"/>
            </a:spcAft>
            <a:buChar char="••"/>
          </a:pPr>
          <a:endParaRPr lang="en-ZA" sz="1800" kern="1200" dirty="0"/>
        </a:p>
        <a:p>
          <a:pPr marL="171450" lvl="1" indent="-171450" algn="l" defTabSz="800100">
            <a:lnSpc>
              <a:spcPct val="90000"/>
            </a:lnSpc>
            <a:spcBef>
              <a:spcPct val="0"/>
            </a:spcBef>
            <a:spcAft>
              <a:spcPct val="15000"/>
            </a:spcAft>
            <a:buChar char="••"/>
          </a:pPr>
          <a:endParaRPr lang="en-ZA" sz="1800" kern="1200" dirty="0"/>
        </a:p>
        <a:p>
          <a:pPr marL="171450" lvl="1" indent="-171450" algn="l" defTabSz="800100">
            <a:lnSpc>
              <a:spcPct val="90000"/>
            </a:lnSpc>
            <a:spcBef>
              <a:spcPct val="0"/>
            </a:spcBef>
            <a:spcAft>
              <a:spcPct val="15000"/>
            </a:spcAft>
            <a:buChar char="••"/>
          </a:pPr>
          <a:endParaRPr lang="en-ZA" sz="1800" kern="1200" dirty="0"/>
        </a:p>
        <a:p>
          <a:pPr marL="171450" lvl="1" indent="-171450" algn="l" defTabSz="800100">
            <a:lnSpc>
              <a:spcPct val="90000"/>
            </a:lnSpc>
            <a:spcBef>
              <a:spcPct val="0"/>
            </a:spcBef>
            <a:spcAft>
              <a:spcPct val="15000"/>
            </a:spcAft>
            <a:buChar char="••"/>
          </a:pPr>
          <a:endParaRPr lang="en-ZA" sz="1800" kern="1200" dirty="0"/>
        </a:p>
        <a:p>
          <a:pPr marL="171450" lvl="1" indent="-171450" algn="l" defTabSz="800100">
            <a:lnSpc>
              <a:spcPct val="90000"/>
            </a:lnSpc>
            <a:spcBef>
              <a:spcPct val="0"/>
            </a:spcBef>
            <a:spcAft>
              <a:spcPct val="15000"/>
            </a:spcAft>
            <a:buChar char="••"/>
          </a:pPr>
          <a:endParaRPr lang="en-ZA" sz="1800" kern="1200" dirty="0"/>
        </a:p>
        <a:p>
          <a:pPr marL="171450" lvl="1" indent="-171450" algn="l" defTabSz="800100">
            <a:lnSpc>
              <a:spcPct val="90000"/>
            </a:lnSpc>
            <a:spcBef>
              <a:spcPct val="0"/>
            </a:spcBef>
            <a:spcAft>
              <a:spcPct val="15000"/>
            </a:spcAft>
            <a:buChar char="••"/>
          </a:pPr>
          <a:endParaRPr lang="en-ZA" sz="1800" kern="1200" dirty="0"/>
        </a:p>
        <a:p>
          <a:pPr marL="171450" lvl="1" indent="-171450" algn="l" defTabSz="800100">
            <a:lnSpc>
              <a:spcPct val="90000"/>
            </a:lnSpc>
            <a:spcBef>
              <a:spcPct val="0"/>
            </a:spcBef>
            <a:spcAft>
              <a:spcPct val="15000"/>
            </a:spcAft>
            <a:buChar char="••"/>
          </a:pPr>
          <a:endParaRPr lang="en-ZA" sz="1800" kern="1200" dirty="0"/>
        </a:p>
      </dsp:txBody>
      <dsp:txXfrm flipV="1">
        <a:off x="6143244" y="1015711"/>
        <a:ext cx="2693193" cy="3952799"/>
      </dsp:txXfrm>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86D523-E18A-4775-BC0B-A936A0A4005F}">
      <dsp:nvSpPr>
        <dsp:cNvPr id="0" name=""/>
        <dsp:cNvSpPr/>
      </dsp:nvSpPr>
      <dsp:spPr>
        <a:xfrm rot="5400000">
          <a:off x="4853425" y="-2990412"/>
          <a:ext cx="1048404" cy="7029229"/>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171450" lvl="1" indent="-171450" algn="l" defTabSz="711200" rtl="0">
            <a:lnSpc>
              <a:spcPct val="90000"/>
            </a:lnSpc>
            <a:spcBef>
              <a:spcPct val="0"/>
            </a:spcBef>
            <a:spcAft>
              <a:spcPct val="15000"/>
            </a:spcAft>
            <a:buChar char="••"/>
          </a:pPr>
          <a:r>
            <a:rPr lang="en-ZA" sz="1600" kern="1200" dirty="0" smtClean="0"/>
            <a:t>Urbanisation is leading to increasing waste streams</a:t>
          </a:r>
          <a:endParaRPr lang="en-ZA" sz="1300" kern="1200" dirty="0"/>
        </a:p>
        <a:p>
          <a:pPr marL="171450" lvl="1" indent="-171450" algn="l" defTabSz="711200" rtl="0">
            <a:lnSpc>
              <a:spcPct val="90000"/>
            </a:lnSpc>
            <a:spcBef>
              <a:spcPct val="0"/>
            </a:spcBef>
            <a:spcAft>
              <a:spcPct val="15000"/>
            </a:spcAft>
            <a:buChar char="••"/>
          </a:pPr>
          <a:r>
            <a:rPr lang="en-ZA" sz="1600" kern="1200" dirty="0" smtClean="0"/>
            <a:t>Waste volumes grew by 79% per year since 2004 in Gauteng</a:t>
          </a:r>
          <a:endParaRPr lang="en-ZA" sz="1600" kern="1200" dirty="0"/>
        </a:p>
        <a:p>
          <a:pPr marL="171450" lvl="1" indent="-171450" algn="l" defTabSz="711200" rtl="0">
            <a:lnSpc>
              <a:spcPct val="90000"/>
            </a:lnSpc>
            <a:spcBef>
              <a:spcPct val="0"/>
            </a:spcBef>
            <a:spcAft>
              <a:spcPct val="15000"/>
            </a:spcAft>
            <a:buChar char="••"/>
          </a:pPr>
          <a:r>
            <a:rPr lang="en-ZA" sz="1600" kern="1200" dirty="0" smtClean="0"/>
            <a:t>Estimates suggest waste volumes have increased from 42 million m</a:t>
          </a:r>
          <a:r>
            <a:rPr lang="en-ZA" sz="1600" kern="1200" baseline="30000" dirty="0" smtClean="0"/>
            <a:t>3</a:t>
          </a:r>
          <a:r>
            <a:rPr lang="en-ZA" sz="1600" kern="1200" dirty="0" smtClean="0"/>
            <a:t> to 68 million m</a:t>
          </a:r>
          <a:r>
            <a:rPr lang="en-ZA" sz="1600" kern="1200" baseline="30000" dirty="0" smtClean="0"/>
            <a:t>3 </a:t>
          </a:r>
          <a:r>
            <a:rPr lang="en-ZA" sz="1600" kern="1200" dirty="0" smtClean="0"/>
            <a:t>between1997 and 2010</a:t>
          </a:r>
          <a:endParaRPr lang="en-ZA" sz="1600" kern="1200" dirty="0"/>
        </a:p>
      </dsp:txBody>
      <dsp:txXfrm rot="5400000">
        <a:off x="4853425" y="-2990412"/>
        <a:ext cx="1048404" cy="7029229"/>
      </dsp:txXfrm>
    </dsp:sp>
    <dsp:sp modelId="{616AB372-399C-4C44-91B9-F3F7E5EEF6C9}">
      <dsp:nvSpPr>
        <dsp:cNvPr id="0" name=""/>
        <dsp:cNvSpPr/>
      </dsp:nvSpPr>
      <dsp:spPr>
        <a:xfrm>
          <a:off x="0" y="15815"/>
          <a:ext cx="1880702" cy="1018684"/>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ZA" sz="2000" kern="1200" dirty="0" smtClean="0"/>
            <a:t>Waste stream is growing rapidly</a:t>
          </a:r>
          <a:endParaRPr lang="en-ZA" sz="2000" kern="1200" dirty="0"/>
        </a:p>
      </dsp:txBody>
      <dsp:txXfrm>
        <a:off x="0" y="15815"/>
        <a:ext cx="1880702" cy="1018684"/>
      </dsp:txXfrm>
    </dsp:sp>
    <dsp:sp modelId="{4422C4C6-B2D4-433E-97ED-56A5434259D5}">
      <dsp:nvSpPr>
        <dsp:cNvPr id="0" name=""/>
        <dsp:cNvSpPr/>
      </dsp:nvSpPr>
      <dsp:spPr>
        <a:xfrm rot="5400000">
          <a:off x="4629839" y="-1616531"/>
          <a:ext cx="1504297" cy="7066823"/>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171450" lvl="1" indent="-171450" algn="l" defTabSz="711200" rtl="0">
            <a:lnSpc>
              <a:spcPct val="90000"/>
            </a:lnSpc>
            <a:spcBef>
              <a:spcPct val="0"/>
            </a:spcBef>
            <a:spcAft>
              <a:spcPct val="15000"/>
            </a:spcAft>
            <a:buChar char="••"/>
          </a:pPr>
          <a:r>
            <a:rPr lang="en-ZA" sz="1600" kern="1200" dirty="0" smtClean="0"/>
            <a:t>10% of municipal workforce or 25 500 employees work in waste management (excludes staff for outsourced services)</a:t>
          </a:r>
          <a:endParaRPr lang="en-ZA" sz="1600" kern="1200" dirty="0"/>
        </a:p>
        <a:p>
          <a:pPr marL="171450" lvl="1" indent="-171450" algn="l" defTabSz="711200" rtl="0">
            <a:lnSpc>
              <a:spcPct val="90000"/>
            </a:lnSpc>
            <a:spcBef>
              <a:spcPct val="0"/>
            </a:spcBef>
            <a:spcAft>
              <a:spcPct val="15000"/>
            </a:spcAft>
            <a:buChar char="••"/>
          </a:pPr>
          <a:r>
            <a:rPr lang="en-ZA" sz="1600" kern="1200" dirty="0" smtClean="0"/>
            <a:t>Metros employ 1.5 staff per 1000 customers, compared to 6.5 in rural municipalities</a:t>
          </a:r>
          <a:endParaRPr lang="en-ZA" sz="1600" kern="1200" dirty="0"/>
        </a:p>
        <a:p>
          <a:pPr marL="171450" lvl="1" indent="-171450" algn="l" defTabSz="711200" rtl="0">
            <a:lnSpc>
              <a:spcPct val="90000"/>
            </a:lnSpc>
            <a:spcBef>
              <a:spcPct val="0"/>
            </a:spcBef>
            <a:spcAft>
              <a:spcPct val="15000"/>
            </a:spcAft>
            <a:buChar char="••"/>
          </a:pPr>
          <a:r>
            <a:rPr lang="en-ZA" sz="1600" kern="1200" dirty="0" smtClean="0"/>
            <a:t>Potentially labour intensive operations, but the tendency is towards capital intensive approaches to providing service</a:t>
          </a:r>
          <a:endParaRPr lang="en-ZA" sz="1600" kern="1200" dirty="0"/>
        </a:p>
      </dsp:txBody>
      <dsp:txXfrm rot="5400000">
        <a:off x="4629839" y="-1616531"/>
        <a:ext cx="1504297" cy="7066823"/>
      </dsp:txXfrm>
    </dsp:sp>
    <dsp:sp modelId="{82F2E103-C2BF-4622-AFD9-1EF5C24F13FA}">
      <dsp:nvSpPr>
        <dsp:cNvPr id="0" name=""/>
        <dsp:cNvSpPr/>
      </dsp:nvSpPr>
      <dsp:spPr>
        <a:xfrm>
          <a:off x="0" y="1186993"/>
          <a:ext cx="1843166" cy="1459773"/>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ZA" sz="2000" kern="1200" dirty="0" smtClean="0"/>
            <a:t>Employment creation</a:t>
          </a:r>
          <a:endParaRPr lang="en-ZA" sz="2000" kern="1200" dirty="0"/>
        </a:p>
      </dsp:txBody>
      <dsp:txXfrm>
        <a:off x="0" y="1186993"/>
        <a:ext cx="1843166" cy="1459773"/>
      </dsp:txXfrm>
    </dsp:sp>
    <dsp:sp modelId="{6F9DDE24-54AC-4D94-A8D5-B0B3CE1D42BB}">
      <dsp:nvSpPr>
        <dsp:cNvPr id="0" name=""/>
        <dsp:cNvSpPr/>
      </dsp:nvSpPr>
      <dsp:spPr>
        <a:xfrm rot="5400000">
          <a:off x="4134353" y="474225"/>
          <a:ext cx="2395648" cy="7016593"/>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288925" lvl="1" indent="-173038" algn="l" defTabSz="666750" rtl="0">
            <a:lnSpc>
              <a:spcPct val="90000"/>
            </a:lnSpc>
            <a:spcBef>
              <a:spcPct val="0"/>
            </a:spcBef>
            <a:spcAft>
              <a:spcPct val="15000"/>
            </a:spcAft>
            <a:buChar char="••"/>
          </a:pPr>
          <a:r>
            <a:rPr lang="en-ZA" sz="1500" kern="1200" dirty="0" smtClean="0"/>
            <a:t>95% of waste goes to land fills</a:t>
          </a:r>
          <a:endParaRPr lang="en-ZA" sz="1500" kern="1200" dirty="0"/>
        </a:p>
        <a:p>
          <a:pPr marL="288925" lvl="1" indent="-173038" algn="l" defTabSz="666750" rtl="0">
            <a:lnSpc>
              <a:spcPct val="90000"/>
            </a:lnSpc>
            <a:spcBef>
              <a:spcPct val="0"/>
            </a:spcBef>
            <a:spcAft>
              <a:spcPct val="15000"/>
            </a:spcAft>
            <a:buChar char="••"/>
          </a:pPr>
          <a:r>
            <a:rPr lang="en-ZA" sz="1500" kern="1200" dirty="0" smtClean="0"/>
            <a:t>Only 2.2% of waste collected in Gauteng is recycled</a:t>
          </a:r>
          <a:endParaRPr lang="en-ZA" sz="1500" kern="1200" dirty="0"/>
        </a:p>
        <a:p>
          <a:pPr marL="288925" lvl="1" indent="-173038" algn="l" defTabSz="666750" rtl="0">
            <a:lnSpc>
              <a:spcPct val="90000"/>
            </a:lnSpc>
            <a:spcBef>
              <a:spcPct val="0"/>
            </a:spcBef>
            <a:spcAft>
              <a:spcPct val="15000"/>
            </a:spcAft>
            <a:buChar char="••"/>
          </a:pPr>
          <a:r>
            <a:rPr lang="en-ZA" sz="1500" kern="1200" dirty="0" smtClean="0"/>
            <a:t>Only 20% of household waste is recycled – most of it before collection</a:t>
          </a:r>
          <a:endParaRPr lang="en-ZA" sz="1500" kern="1200" dirty="0"/>
        </a:p>
        <a:p>
          <a:pPr marL="288925" lvl="1" indent="-173038" algn="l" defTabSz="666750" rtl="0">
            <a:lnSpc>
              <a:spcPct val="90000"/>
            </a:lnSpc>
            <a:spcBef>
              <a:spcPct val="0"/>
            </a:spcBef>
            <a:spcAft>
              <a:spcPct val="15000"/>
            </a:spcAft>
            <a:buChar char="••"/>
          </a:pPr>
          <a:r>
            <a:rPr lang="en-ZA" sz="1500" kern="1200" dirty="0" smtClean="0"/>
            <a:t>Need to look at:</a:t>
          </a:r>
          <a:endParaRPr lang="en-ZA" sz="1500" kern="1200" dirty="0"/>
        </a:p>
        <a:p>
          <a:pPr marL="568325" lvl="2" indent="-222250" algn="l" defTabSz="666750" rtl="0">
            <a:lnSpc>
              <a:spcPct val="90000"/>
            </a:lnSpc>
            <a:spcBef>
              <a:spcPct val="0"/>
            </a:spcBef>
            <a:spcAft>
              <a:spcPct val="15000"/>
            </a:spcAft>
            <a:buChar char="••"/>
          </a:pPr>
          <a:r>
            <a:rPr lang="en-ZA" sz="1500" i="1" kern="1200" dirty="0" smtClean="0"/>
            <a:t>Developing waste management plans for priority waste streams (lighting, tyres, paper and packaging and veterinary products)</a:t>
          </a:r>
          <a:endParaRPr lang="en-ZA" sz="1500" i="1" kern="1200" dirty="0"/>
        </a:p>
        <a:p>
          <a:pPr marL="568325" lvl="2" indent="-222250" algn="l" defTabSz="666750" rtl="0">
            <a:lnSpc>
              <a:spcPct val="90000"/>
            </a:lnSpc>
            <a:spcBef>
              <a:spcPct val="0"/>
            </a:spcBef>
            <a:spcAft>
              <a:spcPct val="15000"/>
            </a:spcAft>
            <a:buChar char="••"/>
          </a:pPr>
          <a:r>
            <a:rPr lang="en-ZA" sz="1500" i="1" kern="1200" dirty="0" smtClean="0"/>
            <a:t>Reducing consumer goods packaging</a:t>
          </a:r>
          <a:endParaRPr lang="en-ZA" sz="1500" i="1" kern="1200" dirty="0"/>
        </a:p>
        <a:p>
          <a:pPr marL="568325" lvl="2" indent="-222250" algn="l" defTabSz="666750" rtl="0">
            <a:lnSpc>
              <a:spcPct val="90000"/>
            </a:lnSpc>
            <a:spcBef>
              <a:spcPct val="0"/>
            </a:spcBef>
            <a:spcAft>
              <a:spcPct val="15000"/>
            </a:spcAft>
            <a:buChar char="••"/>
          </a:pPr>
          <a:r>
            <a:rPr lang="en-ZA" sz="1500" i="1" kern="1200" dirty="0" smtClean="0"/>
            <a:t>Sorting at source and recycling</a:t>
          </a:r>
          <a:endParaRPr lang="en-ZA" sz="1500" i="1" kern="1200" dirty="0"/>
        </a:p>
        <a:p>
          <a:pPr marL="568325" lvl="2" indent="-222250" algn="l" defTabSz="666750" rtl="0">
            <a:lnSpc>
              <a:spcPct val="90000"/>
            </a:lnSpc>
            <a:spcBef>
              <a:spcPct val="0"/>
            </a:spcBef>
            <a:spcAft>
              <a:spcPct val="15000"/>
            </a:spcAft>
            <a:buChar char="••"/>
          </a:pPr>
          <a:r>
            <a:rPr lang="en-ZA" sz="1500" i="1" kern="1200" dirty="0" smtClean="0"/>
            <a:t>Waste to energy schemes – landfill methane plants, and incineration</a:t>
          </a:r>
          <a:endParaRPr lang="en-ZA" sz="1500" i="1" kern="1200" dirty="0"/>
        </a:p>
      </dsp:txBody>
      <dsp:txXfrm rot="5400000">
        <a:off x="4134353" y="474225"/>
        <a:ext cx="2395648" cy="7016593"/>
      </dsp:txXfrm>
    </dsp:sp>
    <dsp:sp modelId="{2833F7A7-F706-4CEE-AC1B-B4248EFAC3F2}">
      <dsp:nvSpPr>
        <dsp:cNvPr id="0" name=""/>
        <dsp:cNvSpPr/>
      </dsp:nvSpPr>
      <dsp:spPr>
        <a:xfrm>
          <a:off x="0" y="2784400"/>
          <a:ext cx="1821176" cy="2396244"/>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ZA" sz="2000" kern="1200" dirty="0" smtClean="0"/>
            <a:t>Waste minimisation, recycling and energy recovery</a:t>
          </a:r>
          <a:endParaRPr lang="en-ZA" sz="2000" kern="1200" dirty="0"/>
        </a:p>
      </dsp:txBody>
      <dsp:txXfrm>
        <a:off x="0" y="2784400"/>
        <a:ext cx="1821176" cy="2396244"/>
      </dsp:txXfrm>
    </dsp:sp>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5ABF6D-A7E9-47A3-8D4A-8979C4A4F676}">
      <dsp:nvSpPr>
        <dsp:cNvPr id="0" name=""/>
        <dsp:cNvSpPr/>
      </dsp:nvSpPr>
      <dsp:spPr>
        <a:xfrm rot="5400000">
          <a:off x="4963390" y="-2597693"/>
          <a:ext cx="1216980" cy="6528132"/>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123825" rIns="91440" bIns="123825" numCol="1" spcCol="1270" anchor="ctr" anchorCtr="0">
          <a:noAutofit/>
        </a:bodyPr>
        <a:lstStyle/>
        <a:p>
          <a:pPr marL="173038" lvl="1" indent="-173038" algn="l" defTabSz="800100" rtl="0">
            <a:lnSpc>
              <a:spcPct val="90000"/>
            </a:lnSpc>
            <a:spcBef>
              <a:spcPct val="0"/>
            </a:spcBef>
            <a:spcAft>
              <a:spcPct val="15000"/>
            </a:spcAft>
            <a:buChar char="••"/>
            <a:tabLst>
              <a:tab pos="461963" algn="l"/>
            </a:tabLst>
          </a:pPr>
          <a:r>
            <a:rPr lang="en-ZA" sz="1800" kern="1200" dirty="0" smtClean="0"/>
            <a:t>1.   Introduction</a:t>
          </a:r>
          <a:endParaRPr lang="en-ZA" sz="1800" kern="1200" dirty="0"/>
        </a:p>
        <a:p>
          <a:pPr marL="173038" lvl="1" indent="-173038" algn="l" defTabSz="800100" rtl="0">
            <a:lnSpc>
              <a:spcPct val="90000"/>
            </a:lnSpc>
            <a:spcBef>
              <a:spcPct val="0"/>
            </a:spcBef>
            <a:spcAft>
              <a:spcPct val="15000"/>
            </a:spcAft>
            <a:buChar char="••"/>
            <a:tabLst>
              <a:tab pos="461963" algn="l"/>
            </a:tabLst>
          </a:pPr>
          <a:r>
            <a:rPr lang="en-ZA" sz="1800" kern="1200" dirty="0" smtClean="0"/>
            <a:t>2.   Socio-economic and fiscal context of local government</a:t>
          </a:r>
          <a:endParaRPr lang="en-ZA" sz="1800" kern="1200" dirty="0"/>
        </a:p>
        <a:p>
          <a:pPr marL="173038" lvl="1" indent="-173038" algn="l" defTabSz="800100" rtl="0">
            <a:lnSpc>
              <a:spcPct val="90000"/>
            </a:lnSpc>
            <a:spcBef>
              <a:spcPct val="0"/>
            </a:spcBef>
            <a:spcAft>
              <a:spcPct val="15000"/>
            </a:spcAft>
            <a:buChar char="••"/>
            <a:tabLst>
              <a:tab pos="568325" algn="l"/>
            </a:tabLst>
          </a:pPr>
          <a:r>
            <a:rPr lang="en-ZA" sz="1800" kern="1200" dirty="0" smtClean="0"/>
            <a:t>3.   Intergovernmental relations and the local government 	fiscal framework</a:t>
          </a:r>
          <a:endParaRPr lang="en-ZA" sz="1800" kern="1200" dirty="0"/>
        </a:p>
      </dsp:txBody>
      <dsp:txXfrm rot="5400000">
        <a:off x="4963390" y="-2597693"/>
        <a:ext cx="1216980" cy="6528132"/>
      </dsp:txXfrm>
    </dsp:sp>
    <dsp:sp modelId="{2F8DAB41-B90B-46C4-8D8D-7F7036ED35B9}">
      <dsp:nvSpPr>
        <dsp:cNvPr id="0" name=""/>
        <dsp:cNvSpPr/>
      </dsp:nvSpPr>
      <dsp:spPr>
        <a:xfrm>
          <a:off x="0" y="47697"/>
          <a:ext cx="2303423" cy="124059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ZA" sz="2000" kern="1200" dirty="0" smtClean="0"/>
            <a:t>Introduction and context</a:t>
          </a:r>
          <a:endParaRPr lang="en-ZA" sz="2000" kern="1200" dirty="0"/>
        </a:p>
      </dsp:txBody>
      <dsp:txXfrm>
        <a:off x="0" y="47697"/>
        <a:ext cx="2303423" cy="1240590"/>
      </dsp:txXfrm>
    </dsp:sp>
    <dsp:sp modelId="{CF5A6355-07AE-414C-9A77-792E91EE4A09}">
      <dsp:nvSpPr>
        <dsp:cNvPr id="0" name=""/>
        <dsp:cNvSpPr/>
      </dsp:nvSpPr>
      <dsp:spPr>
        <a:xfrm rot="5400000">
          <a:off x="4968179" y="-1285508"/>
          <a:ext cx="1213908" cy="6528132"/>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ZA" sz="1800" kern="1200" dirty="0" smtClean="0"/>
            <a:t>4.   Revenue and expenditure trends in local government</a:t>
          </a:r>
          <a:endParaRPr lang="en-ZA" sz="1800" kern="1200" dirty="0"/>
        </a:p>
        <a:p>
          <a:pPr marL="171450" lvl="1" indent="-171450" algn="l" defTabSz="800100" rtl="0">
            <a:lnSpc>
              <a:spcPct val="90000"/>
            </a:lnSpc>
            <a:spcBef>
              <a:spcPct val="0"/>
            </a:spcBef>
            <a:spcAft>
              <a:spcPct val="15000"/>
            </a:spcAft>
            <a:buChar char="••"/>
          </a:pPr>
          <a:r>
            <a:rPr lang="en-ZA" sz="1800" kern="1200" dirty="0" smtClean="0"/>
            <a:t>5.   Financial management and MFMA implementation</a:t>
          </a:r>
          <a:endParaRPr lang="en-ZA" sz="1800" kern="1200" dirty="0"/>
        </a:p>
        <a:p>
          <a:pPr marL="171450" lvl="1" indent="-171450" algn="l" defTabSz="800100" rtl="0">
            <a:lnSpc>
              <a:spcPct val="90000"/>
            </a:lnSpc>
            <a:spcBef>
              <a:spcPct val="0"/>
            </a:spcBef>
            <a:spcAft>
              <a:spcPct val="15000"/>
            </a:spcAft>
            <a:buChar char="••"/>
          </a:pPr>
          <a:r>
            <a:rPr lang="en-ZA" sz="1800" kern="1200" dirty="0" smtClean="0"/>
            <a:t>6.   Leveraging private finance</a:t>
          </a:r>
          <a:endParaRPr lang="en-ZA" sz="1800" kern="1200" dirty="0"/>
        </a:p>
        <a:p>
          <a:pPr marL="171450" lvl="1" indent="-171450" algn="l" defTabSz="800100" rtl="0">
            <a:lnSpc>
              <a:spcPct val="90000"/>
            </a:lnSpc>
            <a:spcBef>
              <a:spcPct val="0"/>
            </a:spcBef>
            <a:spcAft>
              <a:spcPct val="15000"/>
            </a:spcAft>
            <a:buChar char="••"/>
          </a:pPr>
          <a:r>
            <a:rPr lang="en-ZA" sz="1800" kern="1200" dirty="0" smtClean="0"/>
            <a:t>7.   Managing municipal personnel </a:t>
          </a:r>
          <a:endParaRPr lang="en-ZA" sz="1800" kern="1200" dirty="0"/>
        </a:p>
      </dsp:txBody>
      <dsp:txXfrm rot="5400000">
        <a:off x="4968179" y="-1285508"/>
        <a:ext cx="1213908" cy="6528132"/>
      </dsp:txXfrm>
    </dsp:sp>
    <dsp:sp modelId="{08772317-41EB-4784-95BC-D68632F3ECAE}">
      <dsp:nvSpPr>
        <dsp:cNvPr id="0" name=""/>
        <dsp:cNvSpPr/>
      </dsp:nvSpPr>
      <dsp:spPr>
        <a:xfrm>
          <a:off x="3255" y="1346100"/>
          <a:ext cx="2303423" cy="124059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ZA" sz="2000" kern="1200" dirty="0" smtClean="0"/>
            <a:t>Financial issues</a:t>
          </a:r>
          <a:endParaRPr lang="en-ZA" sz="2000" kern="1200" dirty="0"/>
        </a:p>
      </dsp:txBody>
      <dsp:txXfrm>
        <a:off x="3255" y="1346100"/>
        <a:ext cx="2303423" cy="1240590"/>
      </dsp:txXfrm>
    </dsp:sp>
    <dsp:sp modelId="{EFB78068-A999-428A-9FA8-40FCC6B41A97}">
      <dsp:nvSpPr>
        <dsp:cNvPr id="0" name=""/>
        <dsp:cNvSpPr/>
      </dsp:nvSpPr>
      <dsp:spPr>
        <a:xfrm rot="5400000">
          <a:off x="4984528" y="-5195"/>
          <a:ext cx="1174705" cy="6528132"/>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ZA" sz="1800" kern="1200" dirty="0" smtClean="0"/>
            <a:t>8.   Water and sanitation</a:t>
          </a:r>
          <a:endParaRPr lang="en-ZA" sz="1800" kern="1200" dirty="0"/>
        </a:p>
        <a:p>
          <a:pPr marL="171450" lvl="1" indent="-171450" algn="l" defTabSz="800100" rtl="0">
            <a:lnSpc>
              <a:spcPct val="90000"/>
            </a:lnSpc>
            <a:spcBef>
              <a:spcPct val="0"/>
            </a:spcBef>
            <a:spcAft>
              <a:spcPct val="15000"/>
            </a:spcAft>
            <a:buChar char="••"/>
          </a:pPr>
          <a:r>
            <a:rPr lang="en-ZA" sz="1800" kern="1200" dirty="0" smtClean="0"/>
            <a:t>9.   Electricity</a:t>
          </a:r>
          <a:endParaRPr lang="en-ZA" sz="1800" kern="1200" dirty="0"/>
        </a:p>
        <a:p>
          <a:pPr marL="171450" lvl="1" indent="-171450" algn="l" defTabSz="800100" rtl="0">
            <a:lnSpc>
              <a:spcPct val="90000"/>
            </a:lnSpc>
            <a:spcBef>
              <a:spcPct val="0"/>
            </a:spcBef>
            <a:spcAft>
              <a:spcPct val="15000"/>
            </a:spcAft>
            <a:buChar char="••"/>
          </a:pPr>
          <a:r>
            <a:rPr lang="en-ZA" sz="1800" kern="1200" dirty="0" smtClean="0"/>
            <a:t>10. Roads</a:t>
          </a:r>
          <a:endParaRPr lang="en-ZA" sz="1800" kern="1200" dirty="0"/>
        </a:p>
        <a:p>
          <a:pPr marL="171450" lvl="1" indent="-171450" algn="l" defTabSz="800100" rtl="0">
            <a:lnSpc>
              <a:spcPct val="90000"/>
            </a:lnSpc>
            <a:spcBef>
              <a:spcPct val="0"/>
            </a:spcBef>
            <a:spcAft>
              <a:spcPct val="15000"/>
            </a:spcAft>
            <a:buChar char="••"/>
          </a:pPr>
          <a:r>
            <a:rPr lang="en-ZA" sz="1800" kern="1200" dirty="0" smtClean="0"/>
            <a:t>11. Solid waste services </a:t>
          </a:r>
          <a:endParaRPr lang="en-ZA" sz="1800" kern="1200" dirty="0"/>
        </a:p>
      </dsp:txBody>
      <dsp:txXfrm rot="5400000">
        <a:off x="4984528" y="-5195"/>
        <a:ext cx="1174705" cy="6528132"/>
      </dsp:txXfrm>
    </dsp:sp>
    <dsp:sp modelId="{58762F33-0311-4E78-B704-907ACAF251FB}">
      <dsp:nvSpPr>
        <dsp:cNvPr id="0" name=""/>
        <dsp:cNvSpPr/>
      </dsp:nvSpPr>
      <dsp:spPr>
        <a:xfrm>
          <a:off x="3255" y="2660824"/>
          <a:ext cx="2303423" cy="124059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ZA" sz="2000" kern="1200" dirty="0" smtClean="0"/>
            <a:t>Service delivery</a:t>
          </a:r>
          <a:endParaRPr lang="en-ZA" sz="2000" kern="1200" dirty="0"/>
        </a:p>
      </dsp:txBody>
      <dsp:txXfrm>
        <a:off x="3255" y="2660824"/>
        <a:ext cx="2303423" cy="1240590"/>
      </dsp:txXfrm>
    </dsp:sp>
    <dsp:sp modelId="{5C4A15E4-122D-43D7-BD1F-FB64A02337D3}">
      <dsp:nvSpPr>
        <dsp:cNvPr id="0" name=""/>
        <dsp:cNvSpPr/>
      </dsp:nvSpPr>
      <dsp:spPr>
        <a:xfrm rot="5400000">
          <a:off x="4963752" y="1309405"/>
          <a:ext cx="1216257" cy="6528132"/>
        </a:xfrm>
        <a:prstGeom prst="round2Same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9144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ZA" sz="1800" kern="1200" dirty="0" smtClean="0">
              <a:solidFill>
                <a:schemeClr val="bg1"/>
              </a:solidFill>
            </a:rPr>
            <a:t>12. Delivering municipal services in rural areas</a:t>
          </a:r>
          <a:endParaRPr lang="en-ZA" sz="1800" kern="1200" dirty="0">
            <a:solidFill>
              <a:schemeClr val="bg1"/>
            </a:solidFill>
          </a:endParaRPr>
        </a:p>
        <a:p>
          <a:pPr marL="171450" lvl="1" indent="-171450" algn="l" defTabSz="800100" rtl="0">
            <a:lnSpc>
              <a:spcPct val="90000"/>
            </a:lnSpc>
            <a:spcBef>
              <a:spcPct val="0"/>
            </a:spcBef>
            <a:spcAft>
              <a:spcPct val="15000"/>
            </a:spcAft>
            <a:buChar char="••"/>
          </a:pPr>
          <a:r>
            <a:rPr lang="en-ZA" sz="1800" kern="1200" dirty="0" smtClean="0">
              <a:solidFill>
                <a:schemeClr val="bg1"/>
              </a:solidFill>
            </a:rPr>
            <a:t>13. Cities and the management of the built environment</a:t>
          </a:r>
          <a:endParaRPr lang="en-ZA" sz="1800" kern="1200" dirty="0">
            <a:solidFill>
              <a:schemeClr val="bg1"/>
            </a:solidFill>
          </a:endParaRPr>
        </a:p>
      </dsp:txBody>
      <dsp:txXfrm rot="5400000">
        <a:off x="4963752" y="1309405"/>
        <a:ext cx="1216257" cy="6528132"/>
      </dsp:txXfrm>
    </dsp:sp>
    <dsp:sp modelId="{B288659A-F748-410F-9AA8-867E160A79EA}">
      <dsp:nvSpPr>
        <dsp:cNvPr id="0" name=""/>
        <dsp:cNvSpPr/>
      </dsp:nvSpPr>
      <dsp:spPr>
        <a:xfrm>
          <a:off x="3255" y="3941009"/>
          <a:ext cx="2303423" cy="124059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ZA" sz="2000" kern="1200" dirty="0" smtClean="0"/>
            <a:t>Delivery contexts of rural and city  municipalities</a:t>
          </a:r>
          <a:endParaRPr lang="en-ZA" sz="2000" kern="1200" dirty="0"/>
        </a:p>
      </dsp:txBody>
      <dsp:txXfrm>
        <a:off x="3255" y="3941009"/>
        <a:ext cx="2303423" cy="1240590"/>
      </dsp:txXfrm>
    </dsp:sp>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B214AF-E287-4F11-B92E-4AD145CCC814}">
      <dsp:nvSpPr>
        <dsp:cNvPr id="0" name=""/>
        <dsp:cNvSpPr/>
      </dsp:nvSpPr>
      <dsp:spPr>
        <a:xfrm rot="5400000">
          <a:off x="4594741" y="-2855858"/>
          <a:ext cx="1462913" cy="7176231"/>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smtClean="0"/>
            <a:t>The classification system used by </a:t>
          </a:r>
          <a:r>
            <a:rPr lang="en-US" sz="1500" kern="1200" dirty="0" err="1" smtClean="0"/>
            <a:t>DCoG</a:t>
          </a:r>
          <a:r>
            <a:rPr lang="en-US" sz="1500" kern="1200" dirty="0" smtClean="0"/>
            <a:t> categorizes rural municipalities as:</a:t>
          </a:r>
          <a:endParaRPr lang="en-ZA" sz="1500" kern="1200" dirty="0"/>
        </a:p>
        <a:p>
          <a:pPr marL="228600" lvl="2" indent="-114300" algn="l" defTabSz="666750">
            <a:lnSpc>
              <a:spcPct val="90000"/>
            </a:lnSpc>
            <a:spcBef>
              <a:spcPct val="0"/>
            </a:spcBef>
            <a:spcAft>
              <a:spcPct val="15000"/>
            </a:spcAft>
            <a:buChar char="••"/>
          </a:pPr>
          <a:r>
            <a:rPr lang="en-US" sz="1500" i="1" kern="1200" dirty="0" smtClean="0"/>
            <a:t>B3 - Small towns  (111) </a:t>
          </a:r>
          <a:r>
            <a:rPr lang="en-US" sz="1500" kern="1200" dirty="0" smtClean="0"/>
            <a:t>– municipalities with one or more small towns and rural areas dominated by commercial farming</a:t>
          </a:r>
          <a:endParaRPr lang="en-GB" sz="1500" kern="1200" dirty="0"/>
        </a:p>
        <a:p>
          <a:pPr marL="228600" lvl="2" indent="-114300" algn="l" defTabSz="666750">
            <a:lnSpc>
              <a:spcPct val="90000"/>
            </a:lnSpc>
            <a:spcBef>
              <a:spcPct val="0"/>
            </a:spcBef>
            <a:spcAft>
              <a:spcPct val="15000"/>
            </a:spcAft>
            <a:buChar char="••"/>
          </a:pPr>
          <a:r>
            <a:rPr lang="en-US" sz="1500" i="1" kern="1200" dirty="0" smtClean="0"/>
            <a:t>B4 – Mostly rural  (70) </a:t>
          </a:r>
          <a:r>
            <a:rPr lang="en-US" sz="1500" kern="1200" dirty="0" smtClean="0"/>
            <a:t>– municipalities with one or two small towns, communal land tenure and villages or scattered groups of dwellings (typically located in the former homelands)</a:t>
          </a:r>
          <a:endParaRPr lang="en-GB" sz="1500" kern="1200" dirty="0"/>
        </a:p>
      </dsp:txBody>
      <dsp:txXfrm rot="5400000">
        <a:off x="4594741" y="-2855858"/>
        <a:ext cx="1462913" cy="7176231"/>
      </dsp:txXfrm>
    </dsp:sp>
    <dsp:sp modelId="{51D1FBA0-5777-41EA-A7A6-C628E650E095}">
      <dsp:nvSpPr>
        <dsp:cNvPr id="0" name=""/>
        <dsp:cNvSpPr/>
      </dsp:nvSpPr>
      <dsp:spPr>
        <a:xfrm>
          <a:off x="0" y="356"/>
          <a:ext cx="1736996" cy="1463803"/>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ZA" sz="1700" kern="1200" dirty="0" smtClean="0"/>
            <a:t>Identifying rural municipalities</a:t>
          </a:r>
          <a:endParaRPr lang="en-ZA" sz="1700" kern="1200" dirty="0"/>
        </a:p>
      </dsp:txBody>
      <dsp:txXfrm>
        <a:off x="0" y="356"/>
        <a:ext cx="1736996" cy="1463803"/>
      </dsp:txXfrm>
    </dsp:sp>
    <dsp:sp modelId="{D1863E7D-65A0-4995-A3B0-4BB1BEA324AF}">
      <dsp:nvSpPr>
        <dsp:cNvPr id="0" name=""/>
        <dsp:cNvSpPr/>
      </dsp:nvSpPr>
      <dsp:spPr>
        <a:xfrm rot="5400000">
          <a:off x="3618696" y="-228141"/>
          <a:ext cx="3417175" cy="7176231"/>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endParaRPr lang="en-ZA" sz="1500" kern="1200" dirty="0"/>
        </a:p>
      </dsp:txBody>
      <dsp:txXfrm rot="5400000">
        <a:off x="3618696" y="-228141"/>
        <a:ext cx="3417175" cy="7176231"/>
      </dsp:txXfrm>
    </dsp:sp>
    <dsp:sp modelId="{136F6C4B-7C05-42C5-83EA-7BE8F522EC1F}">
      <dsp:nvSpPr>
        <dsp:cNvPr id="0" name=""/>
        <dsp:cNvSpPr/>
      </dsp:nvSpPr>
      <dsp:spPr>
        <a:xfrm>
          <a:off x="0" y="1583692"/>
          <a:ext cx="1736996" cy="3521351"/>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ZA" sz="1700" kern="1200" dirty="0" smtClean="0"/>
            <a:t>Rural areas have very different characteristics</a:t>
          </a:r>
        </a:p>
      </dsp:txBody>
      <dsp:txXfrm>
        <a:off x="0" y="1583692"/>
        <a:ext cx="1736996" cy="3521351"/>
      </dsp:txXfrm>
    </dsp:sp>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B214AF-E287-4F11-B92E-4AD145CCC814}">
      <dsp:nvSpPr>
        <dsp:cNvPr id="0" name=""/>
        <dsp:cNvSpPr/>
      </dsp:nvSpPr>
      <dsp:spPr>
        <a:xfrm rot="5400000">
          <a:off x="4848521" y="-3110438"/>
          <a:ext cx="955353" cy="7176231"/>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711200" rtl="0">
            <a:lnSpc>
              <a:spcPct val="90000"/>
            </a:lnSpc>
            <a:spcBef>
              <a:spcPct val="0"/>
            </a:spcBef>
            <a:spcAft>
              <a:spcPct val="15000"/>
            </a:spcAft>
            <a:buChar char="••"/>
          </a:pPr>
          <a:r>
            <a:rPr lang="en-ZA" sz="1600" kern="1200" dirty="0" smtClean="0"/>
            <a:t>Focuses on</a:t>
          </a:r>
          <a:endParaRPr lang="en-ZA" sz="1600" kern="1200" dirty="0"/>
        </a:p>
        <a:p>
          <a:pPr marL="342900" lvl="2" indent="-171450" algn="l" defTabSz="711200" rtl="0">
            <a:lnSpc>
              <a:spcPct val="90000"/>
            </a:lnSpc>
            <a:spcBef>
              <a:spcPct val="0"/>
            </a:spcBef>
            <a:spcAft>
              <a:spcPct val="15000"/>
            </a:spcAft>
            <a:buChar char="••"/>
          </a:pPr>
          <a:r>
            <a:rPr lang="en-ZA" sz="1600" kern="1200" dirty="0" smtClean="0"/>
            <a:t>agrarian transformation and land reform</a:t>
          </a:r>
          <a:endParaRPr lang="en-ZA" sz="1600" kern="1200" dirty="0"/>
        </a:p>
        <a:p>
          <a:pPr marL="342900" lvl="2" indent="-171450" algn="l" defTabSz="711200" rtl="0">
            <a:lnSpc>
              <a:spcPct val="90000"/>
            </a:lnSpc>
            <a:spcBef>
              <a:spcPct val="0"/>
            </a:spcBef>
            <a:spcAft>
              <a:spcPct val="15000"/>
            </a:spcAft>
            <a:buChar char="••"/>
          </a:pPr>
          <a:r>
            <a:rPr lang="en-ZA" sz="1600" kern="1200" dirty="0" smtClean="0"/>
            <a:t>strengthening infrastructure</a:t>
          </a:r>
          <a:endParaRPr lang="en-ZA" sz="1600" kern="1200" dirty="0"/>
        </a:p>
        <a:p>
          <a:pPr marL="342900" lvl="2" indent="-171450" algn="l" defTabSz="711200" rtl="0">
            <a:lnSpc>
              <a:spcPct val="90000"/>
            </a:lnSpc>
            <a:spcBef>
              <a:spcPct val="0"/>
            </a:spcBef>
            <a:spcAft>
              <a:spcPct val="15000"/>
            </a:spcAft>
            <a:buChar char="••"/>
          </a:pPr>
          <a:r>
            <a:rPr lang="en-ZA" sz="1600" kern="1200" dirty="0" smtClean="0"/>
            <a:t>provision of basic services</a:t>
          </a:r>
          <a:endParaRPr lang="en-ZA" sz="1600" kern="1200" dirty="0"/>
        </a:p>
      </dsp:txBody>
      <dsp:txXfrm rot="5400000">
        <a:off x="4848521" y="-3110438"/>
        <a:ext cx="955353" cy="7176231"/>
      </dsp:txXfrm>
    </dsp:sp>
    <dsp:sp modelId="{51D1FBA0-5777-41EA-A7A6-C628E650E095}">
      <dsp:nvSpPr>
        <dsp:cNvPr id="0" name=""/>
        <dsp:cNvSpPr/>
      </dsp:nvSpPr>
      <dsp:spPr>
        <a:xfrm>
          <a:off x="24" y="0"/>
          <a:ext cx="1736996" cy="966888"/>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ZA" sz="1900" kern="1200" dirty="0" smtClean="0"/>
            <a:t>Rural development strategy</a:t>
          </a:r>
          <a:endParaRPr lang="en-ZA" sz="1900" kern="1200" dirty="0"/>
        </a:p>
      </dsp:txBody>
      <dsp:txXfrm>
        <a:off x="24" y="0"/>
        <a:ext cx="1736996" cy="966888"/>
      </dsp:txXfrm>
    </dsp:sp>
    <dsp:sp modelId="{D1863E7D-65A0-4995-A3B0-4BB1BEA324AF}">
      <dsp:nvSpPr>
        <dsp:cNvPr id="0" name=""/>
        <dsp:cNvSpPr/>
      </dsp:nvSpPr>
      <dsp:spPr>
        <a:xfrm rot="5400000">
          <a:off x="3930590" y="-1131801"/>
          <a:ext cx="2783012" cy="7169223"/>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endParaRPr lang="en-ZA" sz="1200" kern="1200" dirty="0"/>
        </a:p>
      </dsp:txBody>
      <dsp:txXfrm rot="5400000">
        <a:off x="3930590" y="-1131801"/>
        <a:ext cx="2783012" cy="7169223"/>
      </dsp:txXfrm>
    </dsp:sp>
    <dsp:sp modelId="{136F6C4B-7C05-42C5-83EA-7BE8F522EC1F}">
      <dsp:nvSpPr>
        <dsp:cNvPr id="0" name=""/>
        <dsp:cNvSpPr/>
      </dsp:nvSpPr>
      <dsp:spPr>
        <a:xfrm>
          <a:off x="25" y="1068028"/>
          <a:ext cx="1735300" cy="2821263"/>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ZA" sz="1900" kern="1200" dirty="0" smtClean="0"/>
            <a:t>Access to basic services is improving, but backlogs remain concentrated in rural areas</a:t>
          </a:r>
        </a:p>
      </dsp:txBody>
      <dsp:txXfrm>
        <a:off x="25" y="1068028"/>
        <a:ext cx="1735300" cy="2821263"/>
      </dsp:txXfrm>
    </dsp:sp>
    <dsp:sp modelId="{4DA1D208-DC6C-4DEB-9998-072F1849786C}">
      <dsp:nvSpPr>
        <dsp:cNvPr id="0" name=""/>
        <dsp:cNvSpPr/>
      </dsp:nvSpPr>
      <dsp:spPr>
        <a:xfrm rot="5400000">
          <a:off x="4800480" y="991566"/>
          <a:ext cx="1051435" cy="7176231"/>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ZA" sz="1200" kern="1200" dirty="0" smtClean="0"/>
            <a:t>LED needs to support rural people participate in the local economy</a:t>
          </a:r>
          <a:endParaRPr lang="en-ZA" sz="1200" kern="1200" dirty="0"/>
        </a:p>
        <a:p>
          <a:pPr marL="228600" lvl="2" indent="-114300" algn="l" defTabSz="533400" rtl="0">
            <a:lnSpc>
              <a:spcPct val="90000"/>
            </a:lnSpc>
            <a:spcBef>
              <a:spcPct val="0"/>
            </a:spcBef>
            <a:spcAft>
              <a:spcPct val="15000"/>
            </a:spcAft>
            <a:buChar char="••"/>
          </a:pPr>
          <a:r>
            <a:rPr lang="en-ZA" sz="1200" kern="1200" dirty="0" smtClean="0"/>
            <a:t>Provision of municipal infrastructure – particularly access roads</a:t>
          </a:r>
          <a:endParaRPr lang="en-ZA" sz="1200" kern="1200" dirty="0"/>
        </a:p>
        <a:p>
          <a:pPr marL="228600" lvl="2" indent="-114300" algn="l" defTabSz="533400" rtl="0">
            <a:lnSpc>
              <a:spcPct val="90000"/>
            </a:lnSpc>
            <a:spcBef>
              <a:spcPct val="0"/>
            </a:spcBef>
            <a:spcAft>
              <a:spcPct val="15000"/>
            </a:spcAft>
            <a:buChar char="••"/>
          </a:pPr>
          <a:r>
            <a:rPr lang="en-ZA" sz="1200" kern="1200" dirty="0" smtClean="0"/>
            <a:t>Ensuring a user-friendly regulatory environment that supports  development and new investment</a:t>
          </a:r>
          <a:endParaRPr lang="en-ZA" sz="1200" kern="1200" dirty="0"/>
        </a:p>
        <a:p>
          <a:pPr marL="228600" lvl="2" indent="-114300" algn="l" defTabSz="533400" rtl="0">
            <a:lnSpc>
              <a:spcPct val="90000"/>
            </a:lnSpc>
            <a:spcBef>
              <a:spcPct val="0"/>
            </a:spcBef>
            <a:spcAft>
              <a:spcPct val="15000"/>
            </a:spcAft>
            <a:buChar char="••"/>
          </a:pPr>
          <a:r>
            <a:rPr lang="en-ZA" sz="1200" kern="1200" dirty="0" smtClean="0"/>
            <a:t>Work with other institutions in catalytic partnerships – departments, private sectors, intermediaries and communities</a:t>
          </a:r>
          <a:endParaRPr lang="en-ZA" sz="1200" kern="1200" dirty="0"/>
        </a:p>
      </dsp:txBody>
      <dsp:txXfrm rot="5400000">
        <a:off x="4800480" y="991566"/>
        <a:ext cx="1051435" cy="7176231"/>
      </dsp:txXfrm>
    </dsp:sp>
    <dsp:sp modelId="{F2E1DC73-1B68-417A-B5DA-D3263C641D05}">
      <dsp:nvSpPr>
        <dsp:cNvPr id="0" name=""/>
        <dsp:cNvSpPr/>
      </dsp:nvSpPr>
      <dsp:spPr>
        <a:xfrm>
          <a:off x="24" y="4054295"/>
          <a:ext cx="1736996" cy="1048918"/>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ZA" sz="1900" kern="1200" dirty="0" smtClean="0"/>
            <a:t>Local Economic Development</a:t>
          </a:r>
          <a:endParaRPr lang="en-ZA" sz="1900" kern="1200" dirty="0"/>
        </a:p>
      </dsp:txBody>
      <dsp:txXfrm>
        <a:off x="24" y="4054295"/>
        <a:ext cx="1736996" cy="1048918"/>
      </dsp:txXfrm>
    </dsp:sp>
  </dsp:spTree>
</dsp:drawing>
</file>

<file path=ppt/diagrams/drawing4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B214AF-E287-4F11-B92E-4AD145CCC814}">
      <dsp:nvSpPr>
        <dsp:cNvPr id="0" name=""/>
        <dsp:cNvSpPr/>
      </dsp:nvSpPr>
      <dsp:spPr>
        <a:xfrm rot="5400000">
          <a:off x="4806826" y="-3068744"/>
          <a:ext cx="1038743" cy="7176231"/>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ZA" sz="1400" kern="1200" dirty="0" smtClean="0"/>
            <a:t>Equitable share finances the provision of basic services and institutional capacity, while conditional grants address infrastructure for service delivery</a:t>
          </a:r>
          <a:endParaRPr lang="en-ZA" sz="1400" kern="1200" dirty="0"/>
        </a:p>
        <a:p>
          <a:pPr marL="114300" lvl="1" indent="-114300" algn="l" defTabSz="622300" rtl="0">
            <a:lnSpc>
              <a:spcPct val="90000"/>
            </a:lnSpc>
            <a:spcBef>
              <a:spcPct val="0"/>
            </a:spcBef>
            <a:spcAft>
              <a:spcPct val="15000"/>
            </a:spcAft>
            <a:buChar char="••"/>
          </a:pPr>
          <a:r>
            <a:rPr lang="en-ZA" sz="1400" kern="1200" dirty="0" smtClean="0"/>
            <a:t>Grant dependence of rural municipalities is high, due to limited fiscal capacity</a:t>
          </a:r>
          <a:endParaRPr lang="en-ZA" sz="1400" kern="1200" dirty="0"/>
        </a:p>
        <a:p>
          <a:pPr marL="114300" lvl="1" indent="-114300" algn="l" defTabSz="622300" rtl="0">
            <a:lnSpc>
              <a:spcPct val="90000"/>
            </a:lnSpc>
            <a:spcBef>
              <a:spcPct val="0"/>
            </a:spcBef>
            <a:spcAft>
              <a:spcPct val="15000"/>
            </a:spcAft>
            <a:buChar char="••"/>
          </a:pPr>
          <a:r>
            <a:rPr lang="en-ZA" sz="1400" kern="1200" dirty="0" smtClean="0"/>
            <a:t>Problems with the allocation of functions and ensuring funds reach the municipality responsible for actual service delivery</a:t>
          </a:r>
          <a:endParaRPr lang="en-ZA" sz="1400" kern="1200" dirty="0"/>
        </a:p>
      </dsp:txBody>
      <dsp:txXfrm rot="5400000">
        <a:off x="4806826" y="-3068744"/>
        <a:ext cx="1038743" cy="7176231"/>
      </dsp:txXfrm>
    </dsp:sp>
    <dsp:sp modelId="{51D1FBA0-5777-41EA-A7A6-C628E650E095}">
      <dsp:nvSpPr>
        <dsp:cNvPr id="0" name=""/>
        <dsp:cNvSpPr/>
      </dsp:nvSpPr>
      <dsp:spPr>
        <a:xfrm>
          <a:off x="24" y="0"/>
          <a:ext cx="1736996" cy="1051284"/>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ZA" sz="2000" kern="1200" dirty="0" smtClean="0"/>
            <a:t>Equitable share and grants</a:t>
          </a:r>
          <a:endParaRPr lang="en-ZA" sz="2000" kern="1200" dirty="0"/>
        </a:p>
      </dsp:txBody>
      <dsp:txXfrm>
        <a:off x="24" y="0"/>
        <a:ext cx="1736996" cy="1051284"/>
      </dsp:txXfrm>
    </dsp:sp>
    <dsp:sp modelId="{D1863E7D-65A0-4995-A3B0-4BB1BEA324AF}">
      <dsp:nvSpPr>
        <dsp:cNvPr id="0" name=""/>
        <dsp:cNvSpPr/>
      </dsp:nvSpPr>
      <dsp:spPr>
        <a:xfrm rot="5400000">
          <a:off x="4143905" y="-1267279"/>
          <a:ext cx="2366758" cy="7176231"/>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rtl="0">
            <a:lnSpc>
              <a:spcPct val="90000"/>
            </a:lnSpc>
            <a:spcBef>
              <a:spcPct val="0"/>
            </a:spcBef>
            <a:spcAft>
              <a:spcPct val="15000"/>
            </a:spcAft>
            <a:buChar char="••"/>
          </a:pPr>
          <a:endParaRPr lang="en-ZA" sz="6500" kern="1200" dirty="0"/>
        </a:p>
      </dsp:txBody>
      <dsp:txXfrm rot="5400000">
        <a:off x="4143905" y="-1267279"/>
        <a:ext cx="2366758" cy="7176231"/>
      </dsp:txXfrm>
    </dsp:sp>
    <dsp:sp modelId="{136F6C4B-7C05-42C5-83EA-7BE8F522EC1F}">
      <dsp:nvSpPr>
        <dsp:cNvPr id="0" name=""/>
        <dsp:cNvSpPr/>
      </dsp:nvSpPr>
      <dsp:spPr>
        <a:xfrm>
          <a:off x="24" y="1160315"/>
          <a:ext cx="1736996" cy="2377254"/>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ZA" sz="2000" kern="1200" dirty="0" smtClean="0"/>
            <a:t>Scope to improve fiscal effort, even though fiscal capacity its limited</a:t>
          </a:r>
        </a:p>
      </dsp:txBody>
      <dsp:txXfrm>
        <a:off x="24" y="1160315"/>
        <a:ext cx="1736996" cy="2377254"/>
      </dsp:txXfrm>
    </dsp:sp>
    <dsp:sp modelId="{4DA1D208-DC6C-4DEB-9998-072F1849786C}">
      <dsp:nvSpPr>
        <dsp:cNvPr id="0" name=""/>
        <dsp:cNvSpPr/>
      </dsp:nvSpPr>
      <dsp:spPr>
        <a:xfrm rot="5400000">
          <a:off x="4631337" y="822422"/>
          <a:ext cx="1389722" cy="7176231"/>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ZA" sz="1400" kern="1200" dirty="0" smtClean="0"/>
            <a:t>Many rural municipalities (B4) do not charge non-poor households property rates and service charges</a:t>
          </a:r>
          <a:endParaRPr lang="en-ZA" sz="1400" kern="1200" dirty="0"/>
        </a:p>
        <a:p>
          <a:pPr marL="114300" lvl="1" indent="-114300" algn="l" defTabSz="622300" rtl="0">
            <a:lnSpc>
              <a:spcPct val="90000"/>
            </a:lnSpc>
            <a:spcBef>
              <a:spcPct val="0"/>
            </a:spcBef>
            <a:spcAft>
              <a:spcPct val="15000"/>
            </a:spcAft>
            <a:buChar char="••"/>
          </a:pPr>
          <a:r>
            <a:rPr lang="en-ZA" sz="1400" kern="1200" dirty="0" smtClean="0"/>
            <a:t>Property rates regime faces challenges in traditional land tenure areas due to:</a:t>
          </a:r>
          <a:endParaRPr lang="en-ZA" sz="1400" kern="1200" dirty="0"/>
        </a:p>
        <a:p>
          <a:pPr marL="228600" lvl="2" indent="-114300" algn="l" defTabSz="622300" rtl="0">
            <a:lnSpc>
              <a:spcPct val="90000"/>
            </a:lnSpc>
            <a:spcBef>
              <a:spcPct val="0"/>
            </a:spcBef>
            <a:spcAft>
              <a:spcPct val="15000"/>
            </a:spcAft>
            <a:buChar char="••"/>
          </a:pPr>
          <a:r>
            <a:rPr lang="en-ZA" sz="1400" i="1" kern="1200" dirty="0" smtClean="0"/>
            <a:t>Unclear powers between government and traditional leaders</a:t>
          </a:r>
          <a:endParaRPr lang="en-ZA" sz="1400" i="1" kern="1200" dirty="0"/>
        </a:p>
        <a:p>
          <a:pPr marL="228600" lvl="2" indent="-114300" algn="l" defTabSz="622300" rtl="0">
            <a:lnSpc>
              <a:spcPct val="90000"/>
            </a:lnSpc>
            <a:spcBef>
              <a:spcPct val="0"/>
            </a:spcBef>
            <a:spcAft>
              <a:spcPct val="15000"/>
            </a:spcAft>
            <a:buChar char="••"/>
          </a:pPr>
          <a:r>
            <a:rPr lang="en-ZA" sz="1400" i="1" kern="1200" dirty="0" smtClean="0"/>
            <a:t>A weak social contract between the municipality and communities</a:t>
          </a:r>
          <a:endParaRPr lang="en-ZA" sz="1400" i="1" kern="1200" dirty="0"/>
        </a:p>
        <a:p>
          <a:pPr marL="228600" lvl="2" indent="-114300" algn="l" defTabSz="622300" rtl="0">
            <a:lnSpc>
              <a:spcPct val="90000"/>
            </a:lnSpc>
            <a:spcBef>
              <a:spcPct val="0"/>
            </a:spcBef>
            <a:spcAft>
              <a:spcPct val="15000"/>
            </a:spcAft>
            <a:buChar char="••"/>
          </a:pPr>
          <a:r>
            <a:rPr lang="en-ZA" sz="1400" i="1" kern="1200" dirty="0" smtClean="0"/>
            <a:t>A poor understanding of value-based property taxes</a:t>
          </a:r>
          <a:endParaRPr lang="en-ZA" sz="1400" i="1" kern="1200" dirty="0"/>
        </a:p>
      </dsp:txBody>
      <dsp:txXfrm rot="5400000">
        <a:off x="4631337" y="822422"/>
        <a:ext cx="1389722" cy="7176231"/>
      </dsp:txXfrm>
    </dsp:sp>
    <dsp:sp modelId="{F2E1DC73-1B68-417A-B5DA-D3263C641D05}">
      <dsp:nvSpPr>
        <dsp:cNvPr id="0" name=""/>
        <dsp:cNvSpPr/>
      </dsp:nvSpPr>
      <dsp:spPr>
        <a:xfrm>
          <a:off x="24" y="3733799"/>
          <a:ext cx="1736996" cy="1353337"/>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ZA" sz="2000" kern="1200" dirty="0" smtClean="0"/>
            <a:t>Own revenue challenges</a:t>
          </a:r>
          <a:endParaRPr lang="en-ZA" sz="2000" kern="1200" dirty="0"/>
        </a:p>
      </dsp:txBody>
      <dsp:txXfrm>
        <a:off x="24" y="3733799"/>
        <a:ext cx="1736996" cy="1353337"/>
      </dsp:txXfrm>
    </dsp:sp>
  </dsp:spTree>
</dsp:drawing>
</file>

<file path=ppt/diagrams/drawing4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441644-00C6-4724-906F-AA3142BC020F}">
      <dsp:nvSpPr>
        <dsp:cNvPr id="0" name=""/>
        <dsp:cNvSpPr/>
      </dsp:nvSpPr>
      <dsp:spPr>
        <a:xfrm rot="5400000">
          <a:off x="4995536" y="-2905318"/>
          <a:ext cx="966145" cy="6868269"/>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ZA" sz="1800" kern="1200" dirty="0" smtClean="0"/>
            <a:t>Driven by both rural-urban migration and organic growth</a:t>
          </a:r>
          <a:endParaRPr lang="en-ZA" sz="1800" kern="1200" dirty="0"/>
        </a:p>
        <a:p>
          <a:pPr marL="171450" lvl="1" indent="-171450" algn="l" defTabSz="800100" rtl="0">
            <a:lnSpc>
              <a:spcPct val="90000"/>
            </a:lnSpc>
            <a:spcBef>
              <a:spcPct val="0"/>
            </a:spcBef>
            <a:spcAft>
              <a:spcPct val="15000"/>
            </a:spcAft>
            <a:buChar char="••"/>
          </a:pPr>
          <a:r>
            <a:rPr lang="en-ZA" sz="1800" kern="1200" dirty="0" smtClean="0"/>
            <a:t>By 2030, an estimated 71% of South Africans will live in cities</a:t>
          </a:r>
          <a:endParaRPr lang="en-ZA" sz="1800" kern="1200" dirty="0"/>
        </a:p>
        <a:p>
          <a:pPr marL="171450" lvl="1" indent="-171450" algn="l" defTabSz="800100" rtl="0">
            <a:lnSpc>
              <a:spcPct val="90000"/>
            </a:lnSpc>
            <a:spcBef>
              <a:spcPct val="0"/>
            </a:spcBef>
            <a:spcAft>
              <a:spcPct val="15000"/>
            </a:spcAft>
            <a:buChar char="••"/>
          </a:pPr>
          <a:r>
            <a:rPr lang="en-ZA" sz="1800" kern="1200" dirty="0" smtClean="0"/>
            <a:t>This is an increase of 7.8 million people compared to 2007</a:t>
          </a:r>
          <a:endParaRPr lang="en-ZA" sz="1800" kern="1200" dirty="0"/>
        </a:p>
      </dsp:txBody>
      <dsp:txXfrm rot="5400000">
        <a:off x="4995536" y="-2905318"/>
        <a:ext cx="966145" cy="6868269"/>
      </dsp:txXfrm>
    </dsp:sp>
    <dsp:sp modelId="{4A995D88-2977-4650-A43A-6895114FD625}">
      <dsp:nvSpPr>
        <dsp:cNvPr id="0" name=""/>
        <dsp:cNvSpPr/>
      </dsp:nvSpPr>
      <dsp:spPr>
        <a:xfrm>
          <a:off x="0" y="26"/>
          <a:ext cx="2041818" cy="1057579"/>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ZA" sz="2100" kern="1200" dirty="0" smtClean="0"/>
            <a:t>Urbanisation trends</a:t>
          </a:r>
          <a:endParaRPr lang="en-ZA" sz="2100" kern="1200" dirty="0"/>
        </a:p>
      </dsp:txBody>
      <dsp:txXfrm>
        <a:off x="0" y="26"/>
        <a:ext cx="2041818" cy="1057579"/>
      </dsp:txXfrm>
    </dsp:sp>
    <dsp:sp modelId="{06D0C443-4834-49FE-A5C9-3C15E8AD54D8}">
      <dsp:nvSpPr>
        <dsp:cNvPr id="0" name=""/>
        <dsp:cNvSpPr/>
      </dsp:nvSpPr>
      <dsp:spPr>
        <a:xfrm rot="5400000">
          <a:off x="4995536" y="-1794860"/>
          <a:ext cx="966145" cy="6868269"/>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ZA" sz="1800" kern="1200" dirty="0" smtClean="0"/>
            <a:t>80% of economic activity occurs in the country’s 27 largest cities</a:t>
          </a:r>
          <a:endParaRPr lang="en-ZA" sz="1800" kern="1200" dirty="0"/>
        </a:p>
        <a:p>
          <a:pPr marL="171450" lvl="1" indent="-171450" algn="l" defTabSz="800100" rtl="0">
            <a:lnSpc>
              <a:spcPct val="90000"/>
            </a:lnSpc>
            <a:spcBef>
              <a:spcPct val="0"/>
            </a:spcBef>
            <a:spcAft>
              <a:spcPct val="15000"/>
            </a:spcAft>
            <a:buChar char="••"/>
          </a:pPr>
          <a:r>
            <a:rPr lang="en-ZA" sz="1800" kern="1200" dirty="0" smtClean="0"/>
            <a:t>Economic growth is more rapid in cities, than the national average</a:t>
          </a:r>
          <a:endParaRPr lang="en-ZA" sz="1800" kern="1200" dirty="0"/>
        </a:p>
      </dsp:txBody>
      <dsp:txXfrm rot="5400000">
        <a:off x="4995536" y="-1794860"/>
        <a:ext cx="966145" cy="6868269"/>
      </dsp:txXfrm>
    </dsp:sp>
    <dsp:sp modelId="{BC2592DF-EA52-4C75-A74E-B1695B97EE6D}">
      <dsp:nvSpPr>
        <dsp:cNvPr id="0" name=""/>
        <dsp:cNvSpPr/>
      </dsp:nvSpPr>
      <dsp:spPr>
        <a:xfrm>
          <a:off x="0" y="1110484"/>
          <a:ext cx="2041818" cy="1057579"/>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ZA" sz="2100" kern="1200" dirty="0" smtClean="0"/>
            <a:t>Concentration of economic activity</a:t>
          </a:r>
          <a:endParaRPr lang="en-ZA" sz="2100" kern="1200" dirty="0"/>
        </a:p>
      </dsp:txBody>
      <dsp:txXfrm>
        <a:off x="0" y="1110484"/>
        <a:ext cx="2041818" cy="1057579"/>
      </dsp:txXfrm>
    </dsp:sp>
  </dsp:spTree>
</dsp:drawing>
</file>

<file path=ppt/diagrams/drawing4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995D88-2977-4650-A43A-6895114FD625}">
      <dsp:nvSpPr>
        <dsp:cNvPr id="0" name=""/>
        <dsp:cNvSpPr/>
      </dsp:nvSpPr>
      <dsp:spPr>
        <a:xfrm>
          <a:off x="974" y="0"/>
          <a:ext cx="2055393" cy="1682066"/>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ZA" sz="2100" kern="1200" dirty="0" smtClean="0"/>
            <a:t>Apartheid spatial patterns persist</a:t>
          </a:r>
          <a:endParaRPr lang="en-ZA" sz="2100" kern="1200" dirty="0"/>
        </a:p>
      </dsp:txBody>
      <dsp:txXfrm>
        <a:off x="974" y="0"/>
        <a:ext cx="2055393" cy="1682066"/>
      </dsp:txXfrm>
    </dsp:sp>
  </dsp:spTree>
</dsp:drawing>
</file>

<file path=ppt/diagrams/drawing4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441644-00C6-4724-906F-AA3142BC020F}">
      <dsp:nvSpPr>
        <dsp:cNvPr id="0" name=""/>
        <dsp:cNvSpPr/>
      </dsp:nvSpPr>
      <dsp:spPr>
        <a:xfrm rot="5400000">
          <a:off x="4156260" y="-2232928"/>
          <a:ext cx="2523472" cy="699002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rtl="0">
            <a:lnSpc>
              <a:spcPct val="90000"/>
            </a:lnSpc>
            <a:spcBef>
              <a:spcPct val="0"/>
            </a:spcBef>
            <a:spcAft>
              <a:spcPct val="15000"/>
            </a:spcAft>
            <a:buChar char="••"/>
          </a:pPr>
          <a:endParaRPr lang="en-ZA" sz="6500" kern="1200" dirty="0"/>
        </a:p>
      </dsp:txBody>
      <dsp:txXfrm rot="5400000">
        <a:off x="4156260" y="-2232928"/>
        <a:ext cx="2523472" cy="6990022"/>
      </dsp:txXfrm>
    </dsp:sp>
    <dsp:sp modelId="{4A995D88-2977-4650-A43A-6895114FD625}">
      <dsp:nvSpPr>
        <dsp:cNvPr id="0" name=""/>
        <dsp:cNvSpPr/>
      </dsp:nvSpPr>
      <dsp:spPr>
        <a:xfrm>
          <a:off x="0" y="14838"/>
          <a:ext cx="1920592" cy="2494487"/>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ZA" sz="2300" kern="1200" dirty="0" smtClean="0"/>
            <a:t>Human settlements</a:t>
          </a:r>
          <a:endParaRPr lang="en-ZA" sz="2300" kern="1200" dirty="0"/>
        </a:p>
      </dsp:txBody>
      <dsp:txXfrm>
        <a:off x="0" y="14838"/>
        <a:ext cx="1920592" cy="2494487"/>
      </dsp:txXfrm>
    </dsp:sp>
    <dsp:sp modelId="{06D0C443-4834-49FE-A5C9-3C15E8AD54D8}">
      <dsp:nvSpPr>
        <dsp:cNvPr id="0" name=""/>
        <dsp:cNvSpPr/>
      </dsp:nvSpPr>
      <dsp:spPr>
        <a:xfrm rot="5400000">
          <a:off x="4176060" y="444306"/>
          <a:ext cx="2483872" cy="699002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ZA" sz="1800" kern="1200" dirty="0" smtClean="0"/>
            <a:t>Public transport subsidies in 2008/09 were R6.8bn</a:t>
          </a:r>
          <a:endParaRPr lang="en-ZA" sz="1800" kern="1200" dirty="0"/>
        </a:p>
        <a:p>
          <a:pPr marL="171450" lvl="1" indent="-171450" algn="l" defTabSz="800100" rtl="0">
            <a:lnSpc>
              <a:spcPct val="90000"/>
            </a:lnSpc>
            <a:spcBef>
              <a:spcPct val="0"/>
            </a:spcBef>
            <a:spcAft>
              <a:spcPct val="15000"/>
            </a:spcAft>
            <a:buChar char="••"/>
          </a:pPr>
          <a:r>
            <a:rPr lang="en-ZA" sz="1800" kern="1200" dirty="0" smtClean="0"/>
            <a:t>In 2009/10 cities spent:</a:t>
          </a:r>
          <a:endParaRPr lang="en-ZA" sz="1800" kern="1200" dirty="0"/>
        </a:p>
        <a:p>
          <a:pPr marL="342900" lvl="2" indent="-171450" algn="l" defTabSz="711200" rtl="0">
            <a:lnSpc>
              <a:spcPct val="90000"/>
            </a:lnSpc>
            <a:spcBef>
              <a:spcPct val="0"/>
            </a:spcBef>
            <a:spcAft>
              <a:spcPct val="15000"/>
            </a:spcAft>
            <a:buChar char="••"/>
          </a:pPr>
          <a:r>
            <a:rPr lang="en-ZA" sz="1600" i="1" kern="1200" dirty="0" smtClean="0"/>
            <a:t>R2.4bn on integrated rapid public transport networks</a:t>
          </a:r>
          <a:endParaRPr lang="en-ZA" sz="1600" i="1" kern="1200" dirty="0"/>
        </a:p>
        <a:p>
          <a:pPr marL="342900" lvl="2" indent="-171450" algn="l" defTabSz="711200" rtl="0">
            <a:lnSpc>
              <a:spcPct val="90000"/>
            </a:lnSpc>
            <a:spcBef>
              <a:spcPct val="0"/>
            </a:spcBef>
            <a:spcAft>
              <a:spcPct val="15000"/>
            </a:spcAft>
            <a:buChar char="••"/>
          </a:pPr>
          <a:r>
            <a:rPr lang="en-ZA" sz="1600" i="1" kern="1200" dirty="0" smtClean="0"/>
            <a:t>R1.9bn on the public transport infrastructure and systems grant</a:t>
          </a:r>
          <a:endParaRPr lang="en-ZA" sz="1600" i="1" kern="1200" dirty="0"/>
        </a:p>
        <a:p>
          <a:pPr marL="171450" lvl="1" indent="-171450" algn="l" defTabSz="800100" rtl="0">
            <a:lnSpc>
              <a:spcPct val="90000"/>
            </a:lnSpc>
            <a:spcBef>
              <a:spcPct val="0"/>
            </a:spcBef>
            <a:spcAft>
              <a:spcPct val="15000"/>
            </a:spcAft>
            <a:buChar char="••"/>
          </a:pPr>
          <a:r>
            <a:rPr lang="en-ZA" sz="1800" b="1" i="1" kern="1200" dirty="0" smtClean="0"/>
            <a:t>Challenges include:</a:t>
          </a:r>
          <a:endParaRPr lang="en-ZA" sz="1800" b="1" i="1" kern="1200" dirty="0"/>
        </a:p>
        <a:p>
          <a:pPr marL="342900" lvl="2" indent="-171450" algn="l" defTabSz="711200" rtl="0">
            <a:lnSpc>
              <a:spcPct val="90000"/>
            </a:lnSpc>
            <a:spcBef>
              <a:spcPct val="0"/>
            </a:spcBef>
            <a:spcAft>
              <a:spcPct val="15000"/>
            </a:spcAft>
            <a:buChar char="••"/>
          </a:pPr>
          <a:r>
            <a:rPr lang="en-ZA" sz="1600" i="1" kern="1200" dirty="0" smtClean="0"/>
            <a:t>Trips distances are three times those in denser cities</a:t>
          </a:r>
          <a:endParaRPr lang="en-ZA" sz="1600" i="1" kern="1200" dirty="0"/>
        </a:p>
        <a:p>
          <a:pPr marL="342900" lvl="2" indent="-171450" algn="l" defTabSz="711200" rtl="0">
            <a:lnSpc>
              <a:spcPct val="90000"/>
            </a:lnSpc>
            <a:spcBef>
              <a:spcPct val="0"/>
            </a:spcBef>
            <a:spcAft>
              <a:spcPct val="15000"/>
            </a:spcAft>
            <a:buChar char="••"/>
          </a:pPr>
          <a:r>
            <a:rPr lang="en-ZA" sz="1600" i="1" kern="1200" dirty="0" smtClean="0"/>
            <a:t>Bus services are loosing market share to minibuses reducing efficiency</a:t>
          </a:r>
          <a:endParaRPr lang="en-ZA" sz="1600" i="1" kern="1200" dirty="0"/>
        </a:p>
        <a:p>
          <a:pPr marL="342900" lvl="2" indent="-171450" algn="l" defTabSz="711200" rtl="0">
            <a:lnSpc>
              <a:spcPct val="90000"/>
            </a:lnSpc>
            <a:spcBef>
              <a:spcPct val="0"/>
            </a:spcBef>
            <a:spcAft>
              <a:spcPct val="15000"/>
            </a:spcAft>
            <a:buChar char="••"/>
          </a:pPr>
          <a:r>
            <a:rPr lang="en-ZA" sz="1600" i="1" kern="1200" dirty="0" smtClean="0"/>
            <a:t>Industry not responsive to off-peak travel needs</a:t>
          </a:r>
          <a:endParaRPr lang="en-ZA" sz="1600" i="1" kern="1200" dirty="0"/>
        </a:p>
        <a:p>
          <a:pPr marL="342900" lvl="2" indent="-171450" algn="l" defTabSz="711200" rtl="0">
            <a:lnSpc>
              <a:spcPct val="90000"/>
            </a:lnSpc>
            <a:spcBef>
              <a:spcPct val="0"/>
            </a:spcBef>
            <a:spcAft>
              <a:spcPct val="15000"/>
            </a:spcAft>
            <a:buChar char="••"/>
          </a:pPr>
          <a:r>
            <a:rPr lang="en-ZA" sz="1600" i="1" kern="1200" dirty="0" smtClean="0"/>
            <a:t>Safety and security concerns of public transport remain</a:t>
          </a:r>
          <a:endParaRPr lang="en-ZA" sz="1600" i="1" kern="1200" dirty="0"/>
        </a:p>
      </dsp:txBody>
      <dsp:txXfrm rot="5400000">
        <a:off x="4176060" y="444306"/>
        <a:ext cx="2483872" cy="6990022"/>
      </dsp:txXfrm>
    </dsp:sp>
    <dsp:sp modelId="{BC2592DF-EA52-4C75-A74E-B1695B97EE6D}">
      <dsp:nvSpPr>
        <dsp:cNvPr id="0" name=""/>
        <dsp:cNvSpPr/>
      </dsp:nvSpPr>
      <dsp:spPr>
        <a:xfrm>
          <a:off x="0" y="2719601"/>
          <a:ext cx="1920592" cy="2439433"/>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ZA" sz="2300" kern="1200" dirty="0" smtClean="0"/>
            <a:t>Public transport</a:t>
          </a:r>
          <a:endParaRPr lang="en-ZA" sz="2300" kern="1200" dirty="0"/>
        </a:p>
      </dsp:txBody>
      <dsp:txXfrm>
        <a:off x="0" y="2719601"/>
        <a:ext cx="1920592" cy="2439433"/>
      </dsp:txXfrm>
    </dsp:sp>
  </dsp:spTree>
</dsp:drawing>
</file>

<file path=ppt/diagrams/drawing4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B214AF-E287-4F11-B92E-4AD145CCC814}">
      <dsp:nvSpPr>
        <dsp:cNvPr id="0" name=""/>
        <dsp:cNvSpPr/>
      </dsp:nvSpPr>
      <dsp:spPr>
        <a:xfrm rot="5400000">
          <a:off x="4814077" y="-3075995"/>
          <a:ext cx="1024240" cy="7176231"/>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114300" lvl="1" indent="-114300" algn="l" defTabSz="622300" rtl="0">
            <a:lnSpc>
              <a:spcPct val="90000"/>
            </a:lnSpc>
            <a:spcBef>
              <a:spcPct val="0"/>
            </a:spcBef>
            <a:spcAft>
              <a:spcPct val="15000"/>
            </a:spcAft>
            <a:buChar char="••"/>
          </a:pPr>
          <a:r>
            <a:rPr lang="en-ZA" sz="1600" kern="1200" dirty="0" smtClean="0"/>
            <a:t>The Development Facilitation Act has been declared unconstitutional</a:t>
          </a:r>
          <a:endParaRPr lang="en-ZA" sz="1600" kern="1200" dirty="0"/>
        </a:p>
        <a:p>
          <a:pPr marL="114300" lvl="1" indent="-114300" algn="l" defTabSz="622300" rtl="0">
            <a:lnSpc>
              <a:spcPct val="90000"/>
            </a:lnSpc>
            <a:spcBef>
              <a:spcPct val="0"/>
            </a:spcBef>
            <a:spcAft>
              <a:spcPct val="15000"/>
            </a:spcAft>
            <a:buChar char="••"/>
          </a:pPr>
          <a:r>
            <a:rPr lang="en-ZA" sz="1600" kern="1200" dirty="0" smtClean="0"/>
            <a:t>Constitutional court confirmed that re-zoning of land and the establishment of townships are exclusive municipal functions</a:t>
          </a:r>
          <a:endParaRPr lang="en-ZA" sz="1600" kern="1200" dirty="0"/>
        </a:p>
        <a:p>
          <a:pPr marL="114300" lvl="1" indent="-114300" algn="l" defTabSz="622300" rtl="0">
            <a:lnSpc>
              <a:spcPct val="90000"/>
            </a:lnSpc>
            <a:spcBef>
              <a:spcPct val="0"/>
            </a:spcBef>
            <a:spcAft>
              <a:spcPct val="15000"/>
            </a:spcAft>
            <a:buChar char="••"/>
          </a:pPr>
          <a:r>
            <a:rPr lang="en-ZA" sz="1600" kern="1200" dirty="0" smtClean="0"/>
            <a:t>Review of land use management legislation is underway</a:t>
          </a:r>
          <a:endParaRPr lang="en-ZA" sz="1600" kern="1200" dirty="0"/>
        </a:p>
      </dsp:txBody>
      <dsp:txXfrm rot="5400000">
        <a:off x="4814077" y="-3075995"/>
        <a:ext cx="1024240" cy="7176231"/>
      </dsp:txXfrm>
    </dsp:sp>
    <dsp:sp modelId="{51D1FBA0-5777-41EA-A7A6-C628E650E095}">
      <dsp:nvSpPr>
        <dsp:cNvPr id="0" name=""/>
        <dsp:cNvSpPr/>
      </dsp:nvSpPr>
      <dsp:spPr>
        <a:xfrm>
          <a:off x="24" y="0"/>
          <a:ext cx="1736996" cy="1036607"/>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ZA" sz="1600" kern="1200" dirty="0" smtClean="0"/>
            <a:t>Spatial planning and land use management</a:t>
          </a:r>
          <a:endParaRPr lang="en-ZA" sz="1600" kern="1200" dirty="0"/>
        </a:p>
      </dsp:txBody>
      <dsp:txXfrm>
        <a:off x="24" y="0"/>
        <a:ext cx="1736996" cy="1036607"/>
      </dsp:txXfrm>
    </dsp:sp>
    <dsp:sp modelId="{D1863E7D-65A0-4995-A3B0-4BB1BEA324AF}">
      <dsp:nvSpPr>
        <dsp:cNvPr id="0" name=""/>
        <dsp:cNvSpPr/>
      </dsp:nvSpPr>
      <dsp:spPr>
        <a:xfrm rot="5400000">
          <a:off x="4151818" y="-1264041"/>
          <a:ext cx="2350931" cy="7176231"/>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ZA" sz="1600" kern="1200" dirty="0" smtClean="0"/>
            <a:t>Municipalities are the logical authority to plan and provide human settlement development</a:t>
          </a:r>
          <a:endParaRPr lang="en-ZA" sz="1600" kern="1200" dirty="0"/>
        </a:p>
        <a:p>
          <a:pPr marL="171450" lvl="1" indent="-171450" algn="l" defTabSz="711200" rtl="0">
            <a:lnSpc>
              <a:spcPct val="90000"/>
            </a:lnSpc>
            <a:spcBef>
              <a:spcPct val="0"/>
            </a:spcBef>
            <a:spcAft>
              <a:spcPct val="15000"/>
            </a:spcAft>
            <a:buChar char="••"/>
          </a:pPr>
          <a:r>
            <a:rPr lang="en-ZA" sz="1600" kern="1200" dirty="0" smtClean="0"/>
            <a:t>Accreditation of municipalities to deliver the housing function needs to be fast-tracked</a:t>
          </a:r>
          <a:endParaRPr lang="en-ZA" sz="1600" kern="1200" dirty="0"/>
        </a:p>
        <a:p>
          <a:pPr marL="171450" lvl="1" indent="-171450" algn="l" defTabSz="711200" rtl="0">
            <a:lnSpc>
              <a:spcPct val="90000"/>
            </a:lnSpc>
            <a:spcBef>
              <a:spcPct val="0"/>
            </a:spcBef>
            <a:spcAft>
              <a:spcPct val="15000"/>
            </a:spcAft>
            <a:buChar char="••"/>
          </a:pPr>
          <a:endParaRPr lang="en-ZA" sz="1600" kern="1200" dirty="0"/>
        </a:p>
        <a:p>
          <a:pPr marL="171450" lvl="1" indent="-171450" algn="l" defTabSz="711200" rtl="0">
            <a:lnSpc>
              <a:spcPct val="90000"/>
            </a:lnSpc>
            <a:spcBef>
              <a:spcPct val="0"/>
            </a:spcBef>
            <a:spcAft>
              <a:spcPct val="15000"/>
            </a:spcAft>
            <a:buChar char="••"/>
          </a:pPr>
          <a:r>
            <a:rPr lang="en-ZA" sz="1600" kern="1200" dirty="0" smtClean="0"/>
            <a:t>Devolution of public transport function to cities will allow for better planning and integration with human settlements</a:t>
          </a:r>
          <a:endParaRPr lang="en-ZA" sz="1600" kern="1200" dirty="0"/>
        </a:p>
        <a:p>
          <a:pPr marL="171450" lvl="1" indent="-171450" algn="l" defTabSz="711200" rtl="0">
            <a:lnSpc>
              <a:spcPct val="90000"/>
            </a:lnSpc>
            <a:spcBef>
              <a:spcPct val="0"/>
            </a:spcBef>
            <a:spcAft>
              <a:spcPct val="15000"/>
            </a:spcAft>
            <a:buChar char="••"/>
          </a:pPr>
          <a:r>
            <a:rPr lang="en-ZA" sz="1600" kern="1200" dirty="0" smtClean="0"/>
            <a:t>Both require the fiscal framework to respond to changes in responsibilities for the functions</a:t>
          </a:r>
          <a:endParaRPr lang="en-ZA" sz="1600" kern="1200" dirty="0"/>
        </a:p>
      </dsp:txBody>
      <dsp:txXfrm rot="5400000">
        <a:off x="4151818" y="-1264041"/>
        <a:ext cx="2350931" cy="7176231"/>
      </dsp:txXfrm>
    </dsp:sp>
    <dsp:sp modelId="{136F6C4B-7C05-42C5-83EA-7BE8F522EC1F}">
      <dsp:nvSpPr>
        <dsp:cNvPr id="0" name=""/>
        <dsp:cNvSpPr/>
      </dsp:nvSpPr>
      <dsp:spPr>
        <a:xfrm>
          <a:off x="24" y="1145487"/>
          <a:ext cx="1736996" cy="241260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ZA" sz="1600" kern="1200" dirty="0" smtClean="0"/>
            <a:t>Devolution of housing and transport functions</a:t>
          </a:r>
        </a:p>
      </dsp:txBody>
      <dsp:txXfrm>
        <a:off x="24" y="1145487"/>
        <a:ext cx="1736996" cy="2412600"/>
      </dsp:txXfrm>
    </dsp:sp>
    <dsp:sp modelId="{4DA1D208-DC6C-4DEB-9998-072F1849786C}">
      <dsp:nvSpPr>
        <dsp:cNvPr id="0" name=""/>
        <dsp:cNvSpPr/>
      </dsp:nvSpPr>
      <dsp:spPr>
        <a:xfrm rot="5400000">
          <a:off x="4641038" y="832124"/>
          <a:ext cx="1370319" cy="7176231"/>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ZA" sz="1600" kern="1200" dirty="0" smtClean="0"/>
            <a:t>Cities have significant, but under-</a:t>
          </a:r>
          <a:r>
            <a:rPr lang="en-ZA" sz="1600" kern="1200" dirty="0" err="1" smtClean="0"/>
            <a:t>uitilised</a:t>
          </a:r>
          <a:r>
            <a:rPr lang="en-ZA" sz="1600" kern="1200" dirty="0" smtClean="0"/>
            <a:t> own revenue potential</a:t>
          </a:r>
          <a:endParaRPr lang="en-ZA" sz="1600" kern="1200" dirty="0"/>
        </a:p>
        <a:p>
          <a:pPr marL="171450" lvl="1" indent="-171450" algn="l" defTabSz="711200" rtl="0">
            <a:lnSpc>
              <a:spcPct val="90000"/>
            </a:lnSpc>
            <a:spcBef>
              <a:spcPct val="0"/>
            </a:spcBef>
            <a:spcAft>
              <a:spcPct val="15000"/>
            </a:spcAft>
            <a:buChar char="••"/>
          </a:pPr>
          <a:r>
            <a:rPr lang="en-ZA" sz="1600" kern="1200" dirty="0" smtClean="0"/>
            <a:t>Need to improve revenue management</a:t>
          </a:r>
          <a:endParaRPr lang="en-ZA" sz="1600" kern="1200" dirty="0"/>
        </a:p>
        <a:p>
          <a:pPr marL="171450" lvl="1" indent="-171450" algn="l" defTabSz="711200" rtl="0">
            <a:lnSpc>
              <a:spcPct val="90000"/>
            </a:lnSpc>
            <a:spcBef>
              <a:spcPct val="0"/>
            </a:spcBef>
            <a:spcAft>
              <a:spcPct val="15000"/>
            </a:spcAft>
            <a:buChar char="••"/>
          </a:pPr>
          <a:r>
            <a:rPr lang="en-ZA" sz="1600" kern="1200" dirty="0" smtClean="0"/>
            <a:t>Explore additional avenues to raise revenues, e.g. development charges</a:t>
          </a:r>
          <a:endParaRPr lang="en-ZA" sz="1600" kern="1200" dirty="0"/>
        </a:p>
        <a:p>
          <a:pPr marL="171450" lvl="1" indent="-171450" algn="l" defTabSz="711200" rtl="0">
            <a:lnSpc>
              <a:spcPct val="90000"/>
            </a:lnSpc>
            <a:spcBef>
              <a:spcPct val="0"/>
            </a:spcBef>
            <a:spcAft>
              <a:spcPct val="15000"/>
            </a:spcAft>
            <a:buChar char="••"/>
          </a:pPr>
          <a:r>
            <a:rPr lang="en-ZA" sz="1600" kern="1200" dirty="0" smtClean="0"/>
            <a:t>Re-evaluate the approach to free basic services and the range of free services  </a:t>
          </a:r>
          <a:endParaRPr lang="en-ZA" sz="1600" kern="1200" dirty="0"/>
        </a:p>
      </dsp:txBody>
      <dsp:txXfrm rot="5400000">
        <a:off x="4641038" y="832124"/>
        <a:ext cx="1370319" cy="7176231"/>
      </dsp:txXfrm>
    </dsp:sp>
    <dsp:sp modelId="{F2E1DC73-1B68-417A-B5DA-D3263C641D05}">
      <dsp:nvSpPr>
        <dsp:cNvPr id="0" name=""/>
        <dsp:cNvSpPr/>
      </dsp:nvSpPr>
      <dsp:spPr>
        <a:xfrm>
          <a:off x="24" y="3751577"/>
          <a:ext cx="1736996" cy="1334442"/>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ZA" sz="1600" kern="1200" dirty="0" smtClean="0"/>
            <a:t>Strengthening own revenue potential and effort</a:t>
          </a:r>
          <a:endParaRPr lang="en-ZA" sz="1600" kern="1200" dirty="0"/>
        </a:p>
      </dsp:txBody>
      <dsp:txXfrm>
        <a:off x="24" y="3751577"/>
        <a:ext cx="1736996" cy="1334442"/>
      </dsp:txXfrm>
    </dsp:sp>
  </dsp:spTree>
</dsp:drawing>
</file>

<file path=ppt/diagrams/drawing4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92DE95-0EFB-4B45-B6CD-713FF6C1B15C}">
      <dsp:nvSpPr>
        <dsp:cNvPr id="0" name=""/>
        <dsp:cNvSpPr/>
      </dsp:nvSpPr>
      <dsp:spPr>
        <a:xfrm>
          <a:off x="0" y="3843104"/>
          <a:ext cx="7772400" cy="1261392"/>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327152" tIns="327152" rIns="327152" bIns="327152" numCol="1" spcCol="1270" anchor="ctr" anchorCtr="0">
          <a:noAutofit/>
        </a:bodyPr>
        <a:lstStyle/>
        <a:p>
          <a:pPr lvl="0" algn="ctr" defTabSz="2044700" rtl="0">
            <a:lnSpc>
              <a:spcPct val="90000"/>
            </a:lnSpc>
            <a:spcBef>
              <a:spcPct val="0"/>
            </a:spcBef>
            <a:spcAft>
              <a:spcPct val="35000"/>
            </a:spcAft>
          </a:pPr>
          <a:r>
            <a:rPr lang="en-US" sz="4600" b="1" kern="1200" dirty="0" smtClean="0">
              <a:solidFill>
                <a:schemeClr val="bg1"/>
              </a:solidFill>
            </a:rPr>
            <a:t>Conclusion</a:t>
          </a:r>
          <a:endParaRPr lang="en-ZA" sz="4600" b="1" kern="1200" dirty="0">
            <a:solidFill>
              <a:schemeClr val="bg1"/>
            </a:solidFill>
          </a:endParaRPr>
        </a:p>
      </dsp:txBody>
      <dsp:txXfrm>
        <a:off x="0" y="3843104"/>
        <a:ext cx="7772400" cy="1261392"/>
      </dsp:txXfrm>
    </dsp:sp>
    <dsp:sp modelId="{EFB4C52B-6531-43CA-9E0E-1DC01D63A3C3}">
      <dsp:nvSpPr>
        <dsp:cNvPr id="0" name=""/>
        <dsp:cNvSpPr/>
      </dsp:nvSpPr>
      <dsp:spPr>
        <a:xfrm rot="10800000">
          <a:off x="0" y="1922003"/>
          <a:ext cx="7772400" cy="1940022"/>
        </a:xfrm>
        <a:prstGeom prst="upArrowCallou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27152" tIns="327152" rIns="327152" bIns="327152" numCol="1" spcCol="1270" anchor="ctr" anchorCtr="0">
          <a:noAutofit/>
        </a:bodyPr>
        <a:lstStyle/>
        <a:p>
          <a:pPr lvl="0" algn="ctr" defTabSz="2044700" rtl="0">
            <a:lnSpc>
              <a:spcPct val="90000"/>
            </a:lnSpc>
            <a:spcBef>
              <a:spcPct val="0"/>
            </a:spcBef>
            <a:spcAft>
              <a:spcPct val="35000"/>
            </a:spcAft>
          </a:pPr>
          <a:r>
            <a:rPr lang="en-US" sz="4600" b="1" kern="1200" dirty="0" smtClean="0">
              <a:solidFill>
                <a:schemeClr val="tx2"/>
              </a:solidFill>
            </a:rPr>
            <a:t>Summary of chapters</a:t>
          </a:r>
          <a:endParaRPr lang="en-ZA" sz="4600" b="1" kern="1200" dirty="0">
            <a:solidFill>
              <a:schemeClr val="tx2"/>
            </a:solidFill>
          </a:endParaRPr>
        </a:p>
      </dsp:txBody>
      <dsp:txXfrm rot="10800000">
        <a:off x="0" y="1922003"/>
        <a:ext cx="7772400" cy="1940022"/>
      </dsp:txXfrm>
    </dsp:sp>
    <dsp:sp modelId="{542C389F-91DD-4DA4-B878-C4A1A62969B7}">
      <dsp:nvSpPr>
        <dsp:cNvPr id="0" name=""/>
        <dsp:cNvSpPr/>
      </dsp:nvSpPr>
      <dsp:spPr>
        <a:xfrm rot="10800000">
          <a:off x="0" y="902"/>
          <a:ext cx="7772400" cy="1940022"/>
        </a:xfrm>
        <a:prstGeom prst="upArrowCallou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27152" tIns="327152" rIns="327152" bIns="327152" numCol="1" spcCol="1270" anchor="ctr" anchorCtr="0">
          <a:noAutofit/>
        </a:bodyPr>
        <a:lstStyle/>
        <a:p>
          <a:pPr lvl="0" algn="ctr" defTabSz="2044700" rtl="0">
            <a:lnSpc>
              <a:spcPct val="90000"/>
            </a:lnSpc>
            <a:spcBef>
              <a:spcPct val="0"/>
            </a:spcBef>
            <a:spcAft>
              <a:spcPct val="35000"/>
            </a:spcAft>
          </a:pPr>
          <a:r>
            <a:rPr lang="en-US" sz="4600" b="0" kern="1200" baseline="0" dirty="0" smtClean="0">
              <a:solidFill>
                <a:schemeClr val="tx2"/>
              </a:solidFill>
            </a:rPr>
            <a:t>Key findings of the review</a:t>
          </a:r>
          <a:endParaRPr lang="en-ZA" sz="4600" b="0" kern="1200" baseline="0" dirty="0">
            <a:solidFill>
              <a:schemeClr val="tx2"/>
            </a:solidFill>
          </a:endParaRPr>
        </a:p>
      </dsp:txBody>
      <dsp:txXfrm rot="10800000">
        <a:off x="0" y="902"/>
        <a:ext cx="7772400" cy="194002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F77A6E-AA75-4C29-855A-164ADB3DD542}">
      <dsp:nvSpPr>
        <dsp:cNvPr id="0" name=""/>
        <dsp:cNvSpPr/>
      </dsp:nvSpPr>
      <dsp:spPr>
        <a:xfrm rot="5400000">
          <a:off x="4555200" y="-1958831"/>
          <a:ext cx="2266066" cy="6288008"/>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rtl="0">
            <a:lnSpc>
              <a:spcPct val="90000"/>
            </a:lnSpc>
            <a:spcBef>
              <a:spcPct val="0"/>
            </a:spcBef>
            <a:spcAft>
              <a:spcPct val="15000"/>
            </a:spcAft>
            <a:buChar char="••"/>
          </a:pPr>
          <a:endParaRPr lang="en-ZA" sz="6500" kern="1200" dirty="0"/>
        </a:p>
      </dsp:txBody>
      <dsp:txXfrm rot="5400000">
        <a:off x="4555200" y="-1958831"/>
        <a:ext cx="2266066" cy="6288008"/>
      </dsp:txXfrm>
    </dsp:sp>
    <dsp:sp modelId="{3657CB8F-92BB-4B7E-8278-A82A16F8BE36}">
      <dsp:nvSpPr>
        <dsp:cNvPr id="0" name=""/>
        <dsp:cNvSpPr/>
      </dsp:nvSpPr>
      <dsp:spPr>
        <a:xfrm>
          <a:off x="2209" y="1326"/>
          <a:ext cx="2542020" cy="2367691"/>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71450" tIns="85725" rIns="171450" bIns="85725" numCol="1" spcCol="1270" anchor="ctr" anchorCtr="0">
          <a:noAutofit/>
        </a:bodyPr>
        <a:lstStyle/>
        <a:p>
          <a:pPr lvl="0" algn="ctr" defTabSz="2000250" rtl="0">
            <a:lnSpc>
              <a:spcPct val="90000"/>
            </a:lnSpc>
            <a:spcBef>
              <a:spcPct val="0"/>
            </a:spcBef>
            <a:spcAft>
              <a:spcPct val="35000"/>
            </a:spcAft>
          </a:pPr>
          <a:r>
            <a:rPr lang="en-ZA" sz="4500" kern="1200" dirty="0" smtClean="0"/>
            <a:t>To combat poverty</a:t>
          </a:r>
          <a:endParaRPr lang="en-ZA" sz="4500" kern="1200" dirty="0"/>
        </a:p>
      </dsp:txBody>
      <dsp:txXfrm>
        <a:off x="2209" y="1326"/>
        <a:ext cx="2542020" cy="2367691"/>
      </dsp:txXfrm>
    </dsp:sp>
    <dsp:sp modelId="{5AFCB7BA-D899-400E-9A35-5FB08028791A}">
      <dsp:nvSpPr>
        <dsp:cNvPr id="0" name=""/>
        <dsp:cNvSpPr/>
      </dsp:nvSpPr>
      <dsp:spPr>
        <a:xfrm rot="5400000">
          <a:off x="4455877" y="570559"/>
          <a:ext cx="2469471" cy="6292755"/>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rtl="0">
            <a:lnSpc>
              <a:spcPct val="90000"/>
            </a:lnSpc>
            <a:spcBef>
              <a:spcPct val="0"/>
            </a:spcBef>
            <a:spcAft>
              <a:spcPct val="15000"/>
            </a:spcAft>
            <a:buChar char="••"/>
          </a:pPr>
          <a:endParaRPr lang="en-ZA" sz="6500" kern="1200" dirty="0"/>
        </a:p>
      </dsp:txBody>
      <dsp:txXfrm rot="5400000">
        <a:off x="4455877" y="570559"/>
        <a:ext cx="2469471" cy="6292755"/>
      </dsp:txXfrm>
    </dsp:sp>
    <dsp:sp modelId="{D4111C74-2CE9-47D3-9302-7193689D4053}">
      <dsp:nvSpPr>
        <dsp:cNvPr id="0" name=""/>
        <dsp:cNvSpPr/>
      </dsp:nvSpPr>
      <dsp:spPr>
        <a:xfrm>
          <a:off x="2209" y="2483811"/>
          <a:ext cx="2542025" cy="2466252"/>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71450" tIns="85725" rIns="171450" bIns="85725" numCol="1" spcCol="1270" anchor="ctr" anchorCtr="0">
          <a:noAutofit/>
        </a:bodyPr>
        <a:lstStyle/>
        <a:p>
          <a:pPr lvl="0" algn="ctr" defTabSz="2000250" rtl="0">
            <a:lnSpc>
              <a:spcPct val="90000"/>
            </a:lnSpc>
            <a:spcBef>
              <a:spcPct val="0"/>
            </a:spcBef>
            <a:spcAft>
              <a:spcPct val="35000"/>
            </a:spcAft>
          </a:pPr>
          <a:r>
            <a:rPr lang="en-ZA" sz="4500" kern="1200" dirty="0" smtClean="0"/>
            <a:t>To support growth</a:t>
          </a:r>
          <a:endParaRPr lang="en-ZA" sz="4500" kern="1200" dirty="0"/>
        </a:p>
      </dsp:txBody>
      <dsp:txXfrm>
        <a:off x="2209" y="2483811"/>
        <a:ext cx="2542025" cy="2466252"/>
      </dsp:txXfrm>
    </dsp:sp>
  </dsp:spTree>
</dsp:drawing>
</file>

<file path=ppt/diagrams/drawing5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784C94-74FE-4FE6-872B-D0FFE3FCC45C}">
      <dsp:nvSpPr>
        <dsp:cNvPr id="0" name=""/>
        <dsp:cNvSpPr/>
      </dsp:nvSpPr>
      <dsp:spPr>
        <a:xfrm rot="5400000">
          <a:off x="4612598" y="-2672157"/>
          <a:ext cx="1666305" cy="7014746"/>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smtClean="0"/>
            <a:t>Treasury has dramatically increased the availability of raw data on municipal finances</a:t>
          </a:r>
          <a:endParaRPr lang="en-ZA" sz="2300" kern="1200" dirty="0"/>
        </a:p>
        <a:p>
          <a:pPr marL="228600" lvl="1" indent="-228600" algn="l" defTabSz="1022350" rtl="0">
            <a:lnSpc>
              <a:spcPct val="90000"/>
            </a:lnSpc>
            <a:spcBef>
              <a:spcPct val="0"/>
            </a:spcBef>
            <a:spcAft>
              <a:spcPct val="15000"/>
            </a:spcAft>
            <a:buChar char="••"/>
          </a:pPr>
          <a:r>
            <a:rPr lang="en-US" sz="2300" kern="1200" dirty="0" smtClean="0"/>
            <a:t>Treasury welcomes alternative and / or additional analysis of issues</a:t>
          </a:r>
          <a:endParaRPr lang="en-ZA" sz="2300" kern="1200" dirty="0"/>
        </a:p>
      </dsp:txBody>
      <dsp:txXfrm rot="5400000">
        <a:off x="4612598" y="-2672157"/>
        <a:ext cx="1666305" cy="7014746"/>
      </dsp:txXfrm>
    </dsp:sp>
    <dsp:sp modelId="{8B53EE55-5F36-493E-B264-0FC3E83F29FE}">
      <dsp:nvSpPr>
        <dsp:cNvPr id="0" name=""/>
        <dsp:cNvSpPr/>
      </dsp:nvSpPr>
      <dsp:spPr>
        <a:xfrm>
          <a:off x="0" y="11675"/>
          <a:ext cx="1930834" cy="164708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US" sz="2100" kern="1200" dirty="0" smtClean="0"/>
            <a:t>Contains extensive data and analysis</a:t>
          </a:r>
          <a:endParaRPr lang="en-ZA" sz="2100" kern="1200" dirty="0"/>
        </a:p>
      </dsp:txBody>
      <dsp:txXfrm>
        <a:off x="0" y="11675"/>
        <a:ext cx="1930834" cy="1647080"/>
      </dsp:txXfrm>
    </dsp:sp>
    <dsp:sp modelId="{80A52887-CD06-4400-82BF-239644DDA5B5}">
      <dsp:nvSpPr>
        <dsp:cNvPr id="0" name=""/>
        <dsp:cNvSpPr/>
      </dsp:nvSpPr>
      <dsp:spPr>
        <a:xfrm rot="5400000">
          <a:off x="4611557" y="-926268"/>
          <a:ext cx="1656054" cy="7010037"/>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smtClean="0"/>
            <a:t>Range of data provided on national programmes and municipal performance</a:t>
          </a:r>
          <a:endParaRPr lang="en-ZA" sz="2300" kern="1200" dirty="0"/>
        </a:p>
        <a:p>
          <a:pPr marL="228600" lvl="1" indent="-228600" algn="l" defTabSz="1022350" rtl="0">
            <a:lnSpc>
              <a:spcPct val="90000"/>
            </a:lnSpc>
            <a:spcBef>
              <a:spcPct val="0"/>
            </a:spcBef>
            <a:spcAft>
              <a:spcPct val="15000"/>
            </a:spcAft>
            <a:buChar char="••"/>
          </a:pPr>
          <a:r>
            <a:rPr lang="en-US" sz="2300" kern="1200" dirty="0" smtClean="0"/>
            <a:t>Aggregate and average figures should be compared with individual municipal performances</a:t>
          </a:r>
          <a:endParaRPr lang="en-ZA" sz="2300" kern="1200" dirty="0"/>
        </a:p>
      </dsp:txBody>
      <dsp:txXfrm rot="5400000">
        <a:off x="4611557" y="-926268"/>
        <a:ext cx="1656054" cy="7010037"/>
      </dsp:txXfrm>
    </dsp:sp>
    <dsp:sp modelId="{15C6DEEA-E8F5-440C-928A-440C20D220F8}">
      <dsp:nvSpPr>
        <dsp:cNvPr id="0" name=""/>
        <dsp:cNvSpPr/>
      </dsp:nvSpPr>
      <dsp:spPr>
        <a:xfrm>
          <a:off x="0" y="1755209"/>
          <a:ext cx="1927022" cy="164708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US" sz="2100" kern="1200" dirty="0" smtClean="0"/>
            <a:t>Provides a starting point for legislative oversight</a:t>
          </a:r>
          <a:endParaRPr lang="en-ZA" sz="2100" kern="1200" dirty="0"/>
        </a:p>
      </dsp:txBody>
      <dsp:txXfrm>
        <a:off x="0" y="1755209"/>
        <a:ext cx="1927022" cy="1647080"/>
      </dsp:txXfrm>
    </dsp:sp>
    <dsp:sp modelId="{9127F1BC-02C9-49FC-9F9F-E101D6047F81}">
      <dsp:nvSpPr>
        <dsp:cNvPr id="0" name=""/>
        <dsp:cNvSpPr/>
      </dsp:nvSpPr>
      <dsp:spPr>
        <a:xfrm rot="5400000">
          <a:off x="4618291" y="813771"/>
          <a:ext cx="1690405" cy="7041124"/>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smtClean="0"/>
            <a:t>Significant policy challenges ahead, in almost all sectors, at both municipal and national level</a:t>
          </a:r>
          <a:endParaRPr lang="en-ZA" sz="2300" kern="1200" dirty="0"/>
        </a:p>
        <a:p>
          <a:pPr marL="228600" lvl="1" indent="-228600" algn="l" defTabSz="1022350" rtl="0">
            <a:lnSpc>
              <a:spcPct val="90000"/>
            </a:lnSpc>
            <a:spcBef>
              <a:spcPct val="0"/>
            </a:spcBef>
            <a:spcAft>
              <a:spcPct val="15000"/>
            </a:spcAft>
            <a:buChar char="••"/>
          </a:pPr>
          <a:r>
            <a:rPr lang="en-US" sz="2300" kern="1200" dirty="0" smtClean="0"/>
            <a:t>Analysis and debate must deepen to ensure effective response</a:t>
          </a:r>
          <a:endParaRPr lang="en-ZA" sz="2300" kern="1200" dirty="0"/>
        </a:p>
      </dsp:txBody>
      <dsp:txXfrm rot="5400000">
        <a:off x="4618291" y="813771"/>
        <a:ext cx="1690405" cy="7041124"/>
      </dsp:txXfrm>
    </dsp:sp>
    <dsp:sp modelId="{77E44EA8-2FFB-41D2-9E91-D63EF81153C0}">
      <dsp:nvSpPr>
        <dsp:cNvPr id="0" name=""/>
        <dsp:cNvSpPr/>
      </dsp:nvSpPr>
      <dsp:spPr>
        <a:xfrm>
          <a:off x="0" y="3510793"/>
          <a:ext cx="1935387" cy="164708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US" sz="2100" kern="1200" dirty="0" smtClean="0"/>
            <a:t>National and local policy needs to respond</a:t>
          </a:r>
          <a:endParaRPr lang="en-ZA" sz="2100" kern="1200" dirty="0"/>
        </a:p>
      </dsp:txBody>
      <dsp:txXfrm>
        <a:off x="0" y="3510793"/>
        <a:ext cx="1935387" cy="164708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B9143F-C8D7-44B6-8F76-0130FB8DD553}">
      <dsp:nvSpPr>
        <dsp:cNvPr id="0" name=""/>
        <dsp:cNvSpPr/>
      </dsp:nvSpPr>
      <dsp:spPr>
        <a:xfrm rot="5400000">
          <a:off x="4587040" y="-1885336"/>
          <a:ext cx="2290623" cy="6061296"/>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endParaRPr lang="en-ZA" sz="1900" kern="1200" dirty="0"/>
        </a:p>
      </dsp:txBody>
      <dsp:txXfrm rot="5400000">
        <a:off x="4587040" y="-1885336"/>
        <a:ext cx="2290623" cy="6061296"/>
      </dsp:txXfrm>
    </dsp:sp>
    <dsp:sp modelId="{C7005EC3-7DFE-42B7-B8E7-0AB4F12C864D}">
      <dsp:nvSpPr>
        <dsp:cNvPr id="0" name=""/>
        <dsp:cNvSpPr/>
      </dsp:nvSpPr>
      <dsp:spPr>
        <a:xfrm>
          <a:off x="0" y="31585"/>
          <a:ext cx="2688590" cy="2231076"/>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ZA" sz="2500" kern="1200" dirty="0" smtClean="0"/>
            <a:t>Massive real growth in national transfers</a:t>
          </a:r>
          <a:endParaRPr lang="en-ZA" sz="2500" kern="1200" dirty="0"/>
        </a:p>
      </dsp:txBody>
      <dsp:txXfrm>
        <a:off x="0" y="31585"/>
        <a:ext cx="2688590" cy="2231076"/>
      </dsp:txXfrm>
    </dsp:sp>
    <dsp:sp modelId="{3FC51E92-854E-4A6B-8A67-6037D3C68137}">
      <dsp:nvSpPr>
        <dsp:cNvPr id="0" name=""/>
        <dsp:cNvSpPr/>
      </dsp:nvSpPr>
      <dsp:spPr>
        <a:xfrm rot="5400000">
          <a:off x="5067465" y="-37469"/>
          <a:ext cx="1298771" cy="6083727"/>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231775" lvl="1" indent="-231775" algn="l" defTabSz="844550" rtl="0">
            <a:lnSpc>
              <a:spcPct val="90000"/>
            </a:lnSpc>
            <a:spcBef>
              <a:spcPct val="0"/>
            </a:spcBef>
            <a:spcAft>
              <a:spcPct val="15000"/>
            </a:spcAft>
            <a:buChar char="••"/>
          </a:pPr>
          <a:r>
            <a:rPr lang="en-ZA" sz="1900" kern="1200" dirty="0" smtClean="0"/>
            <a:t>Municipal Budget and Reporting Regulations</a:t>
          </a:r>
          <a:endParaRPr lang="en-ZA" sz="1900" kern="1200" dirty="0"/>
        </a:p>
        <a:p>
          <a:pPr marL="231775" lvl="1" indent="-231775" algn="l" defTabSz="844550" rtl="0">
            <a:lnSpc>
              <a:spcPct val="90000"/>
            </a:lnSpc>
            <a:spcBef>
              <a:spcPct val="0"/>
            </a:spcBef>
            <a:spcAft>
              <a:spcPct val="15000"/>
            </a:spcAft>
            <a:buChar char="••"/>
          </a:pPr>
          <a:r>
            <a:rPr lang="en-ZA" sz="1900" kern="1200" dirty="0" smtClean="0"/>
            <a:t>Three-year allocations and payment schedules for national and provincial transfers (</a:t>
          </a:r>
          <a:r>
            <a:rPr lang="en-ZA" sz="1900" kern="1200" dirty="0" err="1" smtClean="0"/>
            <a:t>DoR</a:t>
          </a:r>
          <a:r>
            <a:rPr lang="en-ZA" sz="1900" kern="1200" dirty="0" smtClean="0"/>
            <a:t> Act)</a:t>
          </a:r>
          <a:endParaRPr lang="en-ZA" sz="1900" kern="1200" dirty="0"/>
        </a:p>
        <a:p>
          <a:pPr marL="114300" lvl="1" indent="-114300" algn="l" defTabSz="844550" rtl="0">
            <a:lnSpc>
              <a:spcPct val="90000"/>
            </a:lnSpc>
            <a:spcBef>
              <a:spcPct val="0"/>
            </a:spcBef>
            <a:spcAft>
              <a:spcPct val="15000"/>
            </a:spcAft>
            <a:buChar char="••"/>
          </a:pPr>
          <a:r>
            <a:rPr lang="en-ZA" sz="1900" kern="1200" dirty="0" smtClean="0"/>
            <a:t>  Improved in-year financial monitoring</a:t>
          </a:r>
          <a:endParaRPr lang="en-ZA" sz="1900" kern="1200" dirty="0"/>
        </a:p>
      </dsp:txBody>
      <dsp:txXfrm rot="5400000">
        <a:off x="5067465" y="-37469"/>
        <a:ext cx="1298771" cy="6083727"/>
      </dsp:txXfrm>
    </dsp:sp>
    <dsp:sp modelId="{1A9688C2-70BF-49AF-89DD-D2B952FF60BE}">
      <dsp:nvSpPr>
        <dsp:cNvPr id="0" name=""/>
        <dsp:cNvSpPr/>
      </dsp:nvSpPr>
      <dsp:spPr>
        <a:xfrm>
          <a:off x="0" y="2378661"/>
          <a:ext cx="2670701" cy="1251466"/>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ZA" sz="2500" kern="1200" dirty="0" smtClean="0"/>
            <a:t>Significant policy reforms</a:t>
          </a:r>
          <a:endParaRPr lang="en-ZA" sz="2500" kern="1200" dirty="0"/>
        </a:p>
      </dsp:txBody>
      <dsp:txXfrm>
        <a:off x="0" y="2378661"/>
        <a:ext cx="2670701" cy="1251466"/>
      </dsp:txXfrm>
    </dsp:sp>
    <dsp:sp modelId="{241BC18C-9163-42E9-AA4B-A282B4CCD165}">
      <dsp:nvSpPr>
        <dsp:cNvPr id="0" name=""/>
        <dsp:cNvSpPr/>
      </dsp:nvSpPr>
      <dsp:spPr>
        <a:xfrm rot="5400000">
          <a:off x="5071067" y="1318329"/>
          <a:ext cx="1287698" cy="6083746"/>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ZA" sz="1900" kern="1200" dirty="0" smtClean="0"/>
            <a:t> Support in planning and budget reform</a:t>
          </a:r>
          <a:endParaRPr lang="en-ZA" sz="1900" kern="1200" dirty="0"/>
        </a:p>
        <a:p>
          <a:pPr marL="231775" lvl="1" indent="-231775" algn="l" defTabSz="844550" rtl="0">
            <a:lnSpc>
              <a:spcPct val="90000"/>
            </a:lnSpc>
            <a:spcBef>
              <a:spcPct val="0"/>
            </a:spcBef>
            <a:spcAft>
              <a:spcPct val="15000"/>
            </a:spcAft>
            <a:buChar char="••"/>
          </a:pPr>
          <a:r>
            <a:rPr lang="en-ZA" sz="1900" kern="1200" dirty="0" smtClean="0"/>
            <a:t>R3bn spent on </a:t>
          </a:r>
          <a:r>
            <a:rPr lang="en-ZA" sz="1900" kern="1200" dirty="0" err="1" smtClean="0"/>
            <a:t>Siyenza</a:t>
          </a:r>
          <a:r>
            <a:rPr lang="en-ZA" sz="1900" kern="1200" dirty="0" smtClean="0"/>
            <a:t> </a:t>
          </a:r>
          <a:r>
            <a:rPr lang="en-ZA" sz="1900" kern="1200" dirty="0" err="1" smtClean="0"/>
            <a:t>Manje</a:t>
          </a:r>
          <a:r>
            <a:rPr lang="en-ZA" sz="1900" kern="1200" dirty="0" smtClean="0"/>
            <a:t> between 2007 and  2010 to provide hands-on support to municipalities</a:t>
          </a:r>
          <a:endParaRPr lang="en-ZA" sz="1900" kern="1200" dirty="0"/>
        </a:p>
        <a:p>
          <a:pPr marL="231775" lvl="1" indent="-231775" algn="l" defTabSz="844550" rtl="0">
            <a:lnSpc>
              <a:spcPct val="90000"/>
            </a:lnSpc>
            <a:spcBef>
              <a:spcPct val="0"/>
            </a:spcBef>
            <a:spcAft>
              <a:spcPct val="15000"/>
            </a:spcAft>
            <a:buChar char="••"/>
          </a:pPr>
          <a:r>
            <a:rPr lang="en-ZA" sz="1900" kern="1200" dirty="0" smtClean="0"/>
            <a:t>Additional support through conditional grants</a:t>
          </a:r>
          <a:endParaRPr lang="en-ZA" sz="1900" kern="1200" dirty="0"/>
        </a:p>
      </dsp:txBody>
      <dsp:txXfrm rot="5400000">
        <a:off x="5071067" y="1318329"/>
        <a:ext cx="1287698" cy="6083746"/>
      </dsp:txXfrm>
    </dsp:sp>
    <dsp:sp modelId="{397B1D01-34F5-4041-87D6-8631D349C65A}">
      <dsp:nvSpPr>
        <dsp:cNvPr id="0" name=""/>
        <dsp:cNvSpPr/>
      </dsp:nvSpPr>
      <dsp:spPr>
        <a:xfrm>
          <a:off x="0" y="3734469"/>
          <a:ext cx="2668758" cy="1251466"/>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ZA" sz="2500" kern="1200" dirty="0" smtClean="0"/>
            <a:t>Targeted capacity and systems support</a:t>
          </a:r>
          <a:endParaRPr lang="en-ZA" sz="2500" kern="1200" dirty="0"/>
        </a:p>
      </dsp:txBody>
      <dsp:txXfrm>
        <a:off x="0" y="3734469"/>
        <a:ext cx="2668758" cy="125146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2F513B-B2D0-4CB6-B749-FFF3E2ED1EAE}">
      <dsp:nvSpPr>
        <dsp:cNvPr id="0" name=""/>
        <dsp:cNvSpPr/>
      </dsp:nvSpPr>
      <dsp:spPr>
        <a:xfrm>
          <a:off x="829265" y="1037"/>
          <a:ext cx="2320267" cy="928107"/>
        </a:xfrm>
        <a:prstGeom prst="chevron">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endParaRPr lang="en-ZA" sz="1600" b="1" kern="1200" dirty="0" smtClean="0">
            <a:solidFill>
              <a:schemeClr val="tx2"/>
            </a:solidFill>
            <a:effectLst/>
          </a:endParaRPr>
        </a:p>
      </dsp:txBody>
      <dsp:txXfrm>
        <a:off x="829265" y="1037"/>
        <a:ext cx="2320267" cy="928107"/>
      </dsp:txXfrm>
    </dsp:sp>
    <dsp:sp modelId="{14020849-7C25-4348-AB9E-FFB40B1558B2}">
      <dsp:nvSpPr>
        <dsp:cNvPr id="0" name=""/>
        <dsp:cNvSpPr/>
      </dsp:nvSpPr>
      <dsp:spPr>
        <a:xfrm>
          <a:off x="164160" y="1115211"/>
          <a:ext cx="2320267" cy="928107"/>
        </a:xfrm>
        <a:prstGeom prst="chevron">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n-ZA" sz="1600" kern="1200" dirty="0" smtClean="0"/>
            <a:t>Priorities</a:t>
          </a:r>
          <a:endParaRPr lang="en-ZA" sz="1600" kern="1200" dirty="0"/>
        </a:p>
      </dsp:txBody>
      <dsp:txXfrm>
        <a:off x="164160" y="1115211"/>
        <a:ext cx="2320267" cy="928107"/>
      </dsp:txXfrm>
    </dsp:sp>
    <dsp:sp modelId="{753C2C64-237B-4683-B537-87BE614249A8}">
      <dsp:nvSpPr>
        <dsp:cNvPr id="0" name=""/>
        <dsp:cNvSpPr/>
      </dsp:nvSpPr>
      <dsp:spPr>
        <a:xfrm>
          <a:off x="2639725" y="1194102"/>
          <a:ext cx="1925822" cy="770328"/>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marR="0" lvl="0" indent="0" algn="ctr" defTabSz="889000" rtl="0" eaLnBrk="1" fontAlgn="auto" latinLnBrk="0" hangingPunct="1">
            <a:lnSpc>
              <a:spcPct val="90000"/>
            </a:lnSpc>
            <a:spcBef>
              <a:spcPct val="0"/>
            </a:spcBef>
            <a:spcAft>
              <a:spcPct val="15000"/>
            </a:spcAft>
            <a:buClrTx/>
            <a:buSzTx/>
            <a:buFontTx/>
            <a:buNone/>
            <a:tabLst/>
            <a:defRPr/>
          </a:pPr>
          <a:r>
            <a:rPr lang="en-ZA" sz="1400" b="1" kern="1200" dirty="0" smtClean="0"/>
            <a:t>Limited focus on economic development</a:t>
          </a:r>
          <a:endParaRPr lang="en-GB" sz="1400" b="1" kern="1200" dirty="0"/>
        </a:p>
      </dsp:txBody>
      <dsp:txXfrm>
        <a:off x="2639725" y="1194102"/>
        <a:ext cx="1925822" cy="770328"/>
      </dsp:txXfrm>
    </dsp:sp>
    <dsp:sp modelId="{292D95FF-51BF-45B8-9424-8B5C53D8FC94}">
      <dsp:nvSpPr>
        <dsp:cNvPr id="0" name=""/>
        <dsp:cNvSpPr/>
      </dsp:nvSpPr>
      <dsp:spPr>
        <a:xfrm>
          <a:off x="4728476" y="1194102"/>
          <a:ext cx="1925822" cy="770328"/>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dirty="0" smtClean="0"/>
            <a:t>Inadequate spending on repairs and maintenance</a:t>
          </a:r>
          <a:endParaRPr lang="en-GB" sz="1400" b="1" kern="1200" dirty="0"/>
        </a:p>
      </dsp:txBody>
      <dsp:txXfrm>
        <a:off x="4728476" y="1194102"/>
        <a:ext cx="1925822" cy="770328"/>
      </dsp:txXfrm>
    </dsp:sp>
    <dsp:sp modelId="{44026CB1-88E1-4243-A3FD-8600334A0D7D}">
      <dsp:nvSpPr>
        <dsp:cNvPr id="0" name=""/>
        <dsp:cNvSpPr/>
      </dsp:nvSpPr>
      <dsp:spPr>
        <a:xfrm>
          <a:off x="6825414" y="1194102"/>
          <a:ext cx="1925822" cy="770328"/>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dirty="0" smtClean="0"/>
            <a:t>Prevalence of non-priority spending</a:t>
          </a:r>
          <a:endParaRPr lang="en-GB" sz="1400" b="1" kern="1200" dirty="0"/>
        </a:p>
      </dsp:txBody>
      <dsp:txXfrm>
        <a:off x="6825414" y="1194102"/>
        <a:ext cx="1925822" cy="770328"/>
      </dsp:txXfrm>
    </dsp:sp>
    <dsp:sp modelId="{3A015831-BA4A-4D22-856D-395223FD4D7A}">
      <dsp:nvSpPr>
        <dsp:cNvPr id="0" name=""/>
        <dsp:cNvSpPr/>
      </dsp:nvSpPr>
      <dsp:spPr>
        <a:xfrm>
          <a:off x="164160" y="2173253"/>
          <a:ext cx="2320267" cy="928107"/>
        </a:xfrm>
        <a:prstGeom prst="chevron">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n-ZA" sz="1600" kern="1200" dirty="0" smtClean="0"/>
            <a:t>Policies and plans</a:t>
          </a:r>
          <a:endParaRPr lang="en-ZA" sz="1600" kern="1200" dirty="0"/>
        </a:p>
      </dsp:txBody>
      <dsp:txXfrm>
        <a:off x="164160" y="2173253"/>
        <a:ext cx="2320267" cy="928107"/>
      </dsp:txXfrm>
    </dsp:sp>
    <dsp:sp modelId="{CAE59990-D471-4E74-A9B2-5DC4B591BE55}">
      <dsp:nvSpPr>
        <dsp:cNvPr id="0" name=""/>
        <dsp:cNvSpPr/>
      </dsp:nvSpPr>
      <dsp:spPr>
        <a:xfrm>
          <a:off x="2639725" y="2252144"/>
          <a:ext cx="1925822" cy="770328"/>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marR="0" lvl="0" indent="0" algn="ctr" defTabSz="889000" rtl="0" eaLnBrk="1" fontAlgn="auto" latinLnBrk="0" hangingPunct="1">
            <a:lnSpc>
              <a:spcPct val="90000"/>
            </a:lnSpc>
            <a:spcBef>
              <a:spcPct val="0"/>
            </a:spcBef>
            <a:spcAft>
              <a:spcPct val="15000"/>
            </a:spcAft>
            <a:buClrTx/>
            <a:buSzTx/>
            <a:buFontTx/>
            <a:buNone/>
            <a:tabLst/>
            <a:defRPr/>
          </a:pPr>
          <a:r>
            <a:rPr lang="en-ZA" sz="1400" b="1" kern="1200" dirty="0" err="1" smtClean="0"/>
            <a:t>Outdated</a:t>
          </a:r>
          <a:r>
            <a:rPr lang="en-ZA" sz="1400" b="1" kern="1200" dirty="0" smtClean="0"/>
            <a:t> spatial plans</a:t>
          </a:r>
          <a:endParaRPr lang="en-GB" sz="1400" b="1" kern="1200" dirty="0"/>
        </a:p>
      </dsp:txBody>
      <dsp:txXfrm>
        <a:off x="2639725" y="2252144"/>
        <a:ext cx="1925822" cy="770328"/>
      </dsp:txXfrm>
    </dsp:sp>
    <dsp:sp modelId="{B0FF2CF2-5B0D-4527-91E7-DBFFE3BB14EA}">
      <dsp:nvSpPr>
        <dsp:cNvPr id="0" name=""/>
        <dsp:cNvSpPr/>
      </dsp:nvSpPr>
      <dsp:spPr>
        <a:xfrm>
          <a:off x="4736683" y="2252144"/>
          <a:ext cx="1925822" cy="770328"/>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ZA" sz="1400" b="1" kern="1200" dirty="0" smtClean="0"/>
            <a:t>Poor quality IDPs</a:t>
          </a:r>
        </a:p>
      </dsp:txBody>
      <dsp:txXfrm>
        <a:off x="4736683" y="2252144"/>
        <a:ext cx="1925822" cy="770328"/>
      </dsp:txXfrm>
    </dsp:sp>
    <dsp:sp modelId="{A9FA4FC6-6463-4143-B5A7-4730CCE09CD4}">
      <dsp:nvSpPr>
        <dsp:cNvPr id="0" name=""/>
        <dsp:cNvSpPr/>
      </dsp:nvSpPr>
      <dsp:spPr>
        <a:xfrm>
          <a:off x="6825414" y="2252144"/>
          <a:ext cx="1925822" cy="770328"/>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dirty="0" smtClean="0"/>
            <a:t>Unfunded budgets</a:t>
          </a:r>
          <a:endParaRPr lang="en-GB" sz="1400" b="1" kern="1200" dirty="0"/>
        </a:p>
      </dsp:txBody>
      <dsp:txXfrm>
        <a:off x="6825414" y="2252144"/>
        <a:ext cx="1925822" cy="770328"/>
      </dsp:txXfrm>
    </dsp:sp>
    <dsp:sp modelId="{8DAE1CFE-CD49-43D2-B956-18BC542C2467}">
      <dsp:nvSpPr>
        <dsp:cNvPr id="0" name=""/>
        <dsp:cNvSpPr/>
      </dsp:nvSpPr>
      <dsp:spPr>
        <a:xfrm>
          <a:off x="164160" y="3229197"/>
          <a:ext cx="2320267" cy="928107"/>
        </a:xfrm>
        <a:prstGeom prst="chevron">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Procedures</a:t>
          </a:r>
          <a:endParaRPr lang="en-GB" sz="1600" kern="1200" dirty="0"/>
        </a:p>
      </dsp:txBody>
      <dsp:txXfrm>
        <a:off x="164160" y="3229197"/>
        <a:ext cx="2320267" cy="928107"/>
      </dsp:txXfrm>
    </dsp:sp>
    <dsp:sp modelId="{5733BF0B-6330-4573-9723-09684F669919}">
      <dsp:nvSpPr>
        <dsp:cNvPr id="0" name=""/>
        <dsp:cNvSpPr/>
      </dsp:nvSpPr>
      <dsp:spPr>
        <a:xfrm>
          <a:off x="2647930" y="3308098"/>
          <a:ext cx="1925822" cy="770328"/>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dirty="0" smtClean="0"/>
            <a:t>Poor revenue management</a:t>
          </a:r>
          <a:endParaRPr lang="en-GB" sz="1400" b="1" kern="1200" dirty="0"/>
        </a:p>
      </dsp:txBody>
      <dsp:txXfrm>
        <a:off x="2647930" y="3308098"/>
        <a:ext cx="1925822" cy="770328"/>
      </dsp:txXfrm>
    </dsp:sp>
    <dsp:sp modelId="{A546F892-36F9-4F92-9064-783A6D3DA749}">
      <dsp:nvSpPr>
        <dsp:cNvPr id="0" name=""/>
        <dsp:cNvSpPr/>
      </dsp:nvSpPr>
      <dsp:spPr>
        <a:xfrm>
          <a:off x="4728476" y="3308098"/>
          <a:ext cx="1925822" cy="770328"/>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dirty="0" smtClean="0"/>
            <a:t>Badly managed procurement processes</a:t>
          </a:r>
          <a:endParaRPr lang="en-GB" sz="1400" b="1" kern="1200" dirty="0"/>
        </a:p>
      </dsp:txBody>
      <dsp:txXfrm>
        <a:off x="4728476" y="3308098"/>
        <a:ext cx="1925822" cy="770328"/>
      </dsp:txXfrm>
    </dsp:sp>
    <dsp:sp modelId="{9D9BCF64-633F-4763-88B4-5B5557ED896E}">
      <dsp:nvSpPr>
        <dsp:cNvPr id="0" name=""/>
        <dsp:cNvSpPr/>
      </dsp:nvSpPr>
      <dsp:spPr>
        <a:xfrm>
          <a:off x="6825414" y="3308098"/>
          <a:ext cx="1925822" cy="770328"/>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dirty="0" smtClean="0"/>
            <a:t>Poor asset management processes</a:t>
          </a:r>
          <a:endParaRPr lang="en-GB" sz="1400" b="1" kern="1200" dirty="0"/>
        </a:p>
      </dsp:txBody>
      <dsp:txXfrm>
        <a:off x="6825414" y="3308098"/>
        <a:ext cx="1925822" cy="770328"/>
      </dsp:txXfrm>
    </dsp:sp>
    <dsp:sp modelId="{965DB9EF-FB54-4471-BC23-1BF26A5CF777}">
      <dsp:nvSpPr>
        <dsp:cNvPr id="0" name=""/>
        <dsp:cNvSpPr/>
      </dsp:nvSpPr>
      <dsp:spPr>
        <a:xfrm>
          <a:off x="164160" y="4211979"/>
          <a:ext cx="2320267" cy="928107"/>
        </a:xfrm>
        <a:prstGeom prst="chevron">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82880" tIns="10160" rIns="0" bIns="10160" numCol="1" spcCol="1270" anchor="ctr" anchorCtr="0">
          <a:noAutofit/>
        </a:bodyPr>
        <a:lstStyle/>
        <a:p>
          <a:pPr lvl="0" algn="ctr" defTabSz="711200" rtl="0">
            <a:lnSpc>
              <a:spcPct val="90000"/>
            </a:lnSpc>
            <a:spcBef>
              <a:spcPct val="0"/>
            </a:spcBef>
            <a:spcAft>
              <a:spcPct val="35000"/>
            </a:spcAft>
          </a:pPr>
          <a:r>
            <a:rPr lang="en-ZA" sz="1600" kern="1200" dirty="0" smtClean="0"/>
            <a:t>Performance</a:t>
          </a:r>
          <a:endParaRPr lang="en-ZA" sz="1600" kern="1200" dirty="0"/>
        </a:p>
      </dsp:txBody>
      <dsp:txXfrm>
        <a:off x="164160" y="4211979"/>
        <a:ext cx="2320267" cy="928107"/>
      </dsp:txXfrm>
    </dsp:sp>
    <dsp:sp modelId="{BA26855C-7A1D-4C26-A817-A25D56673613}">
      <dsp:nvSpPr>
        <dsp:cNvPr id="0" name=""/>
        <dsp:cNvSpPr/>
      </dsp:nvSpPr>
      <dsp:spPr>
        <a:xfrm>
          <a:off x="2639725" y="4324150"/>
          <a:ext cx="1925822" cy="770328"/>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182880" bIns="8890" numCol="1" spcCol="1270" anchor="ctr" anchorCtr="0">
          <a:noAutofit/>
        </a:bodyPr>
        <a:lstStyle/>
        <a:p>
          <a:pPr marL="171450" marR="0" lvl="0" indent="0" algn="ctr" defTabSz="800100" rtl="0" eaLnBrk="1" fontAlgn="auto" latinLnBrk="0" hangingPunct="1">
            <a:lnSpc>
              <a:spcPct val="90000"/>
            </a:lnSpc>
            <a:spcBef>
              <a:spcPct val="0"/>
            </a:spcBef>
            <a:spcAft>
              <a:spcPct val="15000"/>
            </a:spcAft>
            <a:buClrTx/>
            <a:buSzTx/>
            <a:buFontTx/>
            <a:buNone/>
            <a:tabLst/>
            <a:defRPr/>
          </a:pPr>
          <a:r>
            <a:rPr lang="en-ZA" sz="1400" b="1" kern="1200" dirty="0" smtClean="0"/>
            <a:t>Delays in approving development plans</a:t>
          </a:r>
          <a:endParaRPr lang="en-GB" sz="1400" b="1" kern="1200" dirty="0"/>
        </a:p>
      </dsp:txBody>
      <dsp:txXfrm>
        <a:off x="2639725" y="4324150"/>
        <a:ext cx="1925822" cy="770328"/>
      </dsp:txXfrm>
    </dsp:sp>
    <dsp:sp modelId="{6D1E737D-4D60-41F0-A014-8F3A4412CD79}">
      <dsp:nvSpPr>
        <dsp:cNvPr id="0" name=""/>
        <dsp:cNvSpPr/>
      </dsp:nvSpPr>
      <dsp:spPr>
        <a:xfrm>
          <a:off x="4728476" y="4324150"/>
          <a:ext cx="1925822" cy="770328"/>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tabLst/>
          </a:pPr>
          <a:r>
            <a:rPr lang="en-US" sz="1400" b="1" kern="1200" dirty="0" err="1" smtClean="0"/>
            <a:t>Underspending</a:t>
          </a:r>
          <a:r>
            <a:rPr lang="en-US" sz="1400" b="1" kern="1200" dirty="0" smtClean="0"/>
            <a:t> of capital budgets</a:t>
          </a:r>
          <a:endParaRPr lang="en-GB" sz="1400" b="1" kern="1200" dirty="0"/>
        </a:p>
      </dsp:txBody>
      <dsp:txXfrm>
        <a:off x="4728476" y="4324150"/>
        <a:ext cx="1925822" cy="770328"/>
      </dsp:txXfrm>
    </dsp:sp>
    <dsp:sp modelId="{D9C98A9A-9D15-447E-829C-38861B3D0BB7}">
      <dsp:nvSpPr>
        <dsp:cNvPr id="0" name=""/>
        <dsp:cNvSpPr/>
      </dsp:nvSpPr>
      <dsp:spPr>
        <a:xfrm>
          <a:off x="6825414" y="4324150"/>
          <a:ext cx="1925822" cy="770328"/>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ZA" sz="1400" b="1" kern="1200" dirty="0" smtClean="0"/>
            <a:t>Deteriorating levels of service</a:t>
          </a:r>
        </a:p>
      </dsp:txBody>
      <dsp:txXfrm>
        <a:off x="6825414" y="4324150"/>
        <a:ext cx="1925822" cy="77032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49B049-DDCE-4D33-B480-E8263673E14C}">
      <dsp:nvSpPr>
        <dsp:cNvPr id="0" name=""/>
        <dsp:cNvSpPr/>
      </dsp:nvSpPr>
      <dsp:spPr>
        <a:xfrm rot="5400000">
          <a:off x="4190988" y="-2239577"/>
          <a:ext cx="2408634" cy="6887788"/>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ts val="1800"/>
            </a:spcAft>
            <a:buChar char="••"/>
          </a:pPr>
          <a:r>
            <a:rPr lang="en-ZA" sz="2400" kern="1200" dirty="0" smtClean="0"/>
            <a:t>Supporting economic growth</a:t>
          </a:r>
          <a:endParaRPr lang="en-ZA" sz="2400" kern="1200" dirty="0"/>
        </a:p>
        <a:p>
          <a:pPr marL="228600" lvl="1" indent="-228600" algn="l" defTabSz="1066800" rtl="0">
            <a:lnSpc>
              <a:spcPct val="90000"/>
            </a:lnSpc>
            <a:spcBef>
              <a:spcPct val="0"/>
            </a:spcBef>
            <a:spcAft>
              <a:spcPts val="1800"/>
            </a:spcAft>
            <a:buChar char="••"/>
          </a:pPr>
          <a:r>
            <a:rPr lang="en-ZA" sz="2400" kern="1200" dirty="0" smtClean="0"/>
            <a:t>Providing basic services and supporting development</a:t>
          </a:r>
          <a:endParaRPr lang="en-ZA" sz="2400" kern="1200" dirty="0"/>
        </a:p>
        <a:p>
          <a:pPr marL="228600" lvl="1" indent="-228600" algn="l" defTabSz="1066800" rtl="0">
            <a:lnSpc>
              <a:spcPct val="90000"/>
            </a:lnSpc>
            <a:spcBef>
              <a:spcPct val="0"/>
            </a:spcBef>
            <a:spcAft>
              <a:spcPts val="1800"/>
            </a:spcAft>
            <a:buChar char="••"/>
          </a:pPr>
          <a:r>
            <a:rPr lang="en-ZA" sz="2400" kern="1200" dirty="0" smtClean="0"/>
            <a:t>Strengthening governance and the stewardship of resources</a:t>
          </a:r>
          <a:endParaRPr lang="en-ZA" sz="2400" kern="1200" dirty="0"/>
        </a:p>
      </dsp:txBody>
      <dsp:txXfrm rot="5400000">
        <a:off x="4190988" y="-2239577"/>
        <a:ext cx="2408634" cy="6887788"/>
      </dsp:txXfrm>
    </dsp:sp>
    <dsp:sp modelId="{8F4AB5F3-DEF8-4D1D-AE3F-ACC591B65F89}">
      <dsp:nvSpPr>
        <dsp:cNvPr id="0" name=""/>
        <dsp:cNvSpPr/>
      </dsp:nvSpPr>
      <dsp:spPr>
        <a:xfrm>
          <a:off x="0" y="3320"/>
          <a:ext cx="1938521" cy="2404095"/>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ZA" sz="2600" kern="1200" dirty="0" smtClean="0"/>
            <a:t>Focuses on the adequacy of municipal initiatives</a:t>
          </a:r>
          <a:endParaRPr lang="en-ZA" sz="2600" kern="1200" dirty="0"/>
        </a:p>
      </dsp:txBody>
      <dsp:txXfrm>
        <a:off x="0" y="3320"/>
        <a:ext cx="1938521" cy="2404095"/>
      </dsp:txXfrm>
    </dsp:sp>
    <dsp:sp modelId="{19D0F0F3-F625-4AB3-8AE7-880FB8FFA230}">
      <dsp:nvSpPr>
        <dsp:cNvPr id="0" name=""/>
        <dsp:cNvSpPr/>
      </dsp:nvSpPr>
      <dsp:spPr>
        <a:xfrm rot="5400000">
          <a:off x="4121617" y="361095"/>
          <a:ext cx="2498258" cy="6835848"/>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ZA" sz="2000" kern="1200" dirty="0" smtClean="0"/>
            <a:t>Social and economic context for local governance</a:t>
          </a:r>
          <a:endParaRPr lang="en-ZA" sz="2000" kern="1200" dirty="0"/>
        </a:p>
        <a:p>
          <a:pPr marL="228600" lvl="1" indent="-228600" algn="l" defTabSz="889000" rtl="0">
            <a:lnSpc>
              <a:spcPct val="90000"/>
            </a:lnSpc>
            <a:spcBef>
              <a:spcPct val="0"/>
            </a:spcBef>
            <a:spcAft>
              <a:spcPct val="15000"/>
            </a:spcAft>
            <a:buChar char="••"/>
          </a:pPr>
          <a:r>
            <a:rPr lang="en-ZA" sz="2000" kern="1200" dirty="0" smtClean="0"/>
            <a:t>Financing and management issues: trends, MFMA implementation, leveraging private finance and municipal personnel management</a:t>
          </a:r>
          <a:endParaRPr lang="en-ZA" sz="2000" kern="1200" dirty="0"/>
        </a:p>
        <a:p>
          <a:pPr marL="228600" lvl="1" indent="-228600" algn="l" defTabSz="889000" rtl="0">
            <a:lnSpc>
              <a:spcPct val="90000"/>
            </a:lnSpc>
            <a:spcBef>
              <a:spcPct val="0"/>
            </a:spcBef>
            <a:spcAft>
              <a:spcPct val="15000"/>
            </a:spcAft>
            <a:buChar char="••"/>
          </a:pPr>
          <a:r>
            <a:rPr lang="en-ZA" sz="2000" kern="1200" dirty="0" smtClean="0"/>
            <a:t>Service delivery: water and sanitation, electricity, roads and solid waste services</a:t>
          </a:r>
          <a:endParaRPr lang="en-ZA" sz="2000" kern="1200" dirty="0"/>
        </a:p>
        <a:p>
          <a:pPr marL="228600" lvl="1" indent="-228600" algn="l" defTabSz="889000" rtl="0">
            <a:lnSpc>
              <a:spcPct val="90000"/>
            </a:lnSpc>
            <a:spcBef>
              <a:spcPct val="0"/>
            </a:spcBef>
            <a:spcAft>
              <a:spcPct val="15000"/>
            </a:spcAft>
            <a:buChar char="••"/>
          </a:pPr>
          <a:r>
            <a:rPr lang="en-ZA" sz="2000" kern="1200" dirty="0" smtClean="0"/>
            <a:t>Service delivery contexts: delivering services in rural areas, and managing cities </a:t>
          </a:r>
          <a:endParaRPr lang="en-ZA" sz="2000" kern="1200" dirty="0"/>
        </a:p>
      </dsp:txBody>
      <dsp:txXfrm rot="5400000">
        <a:off x="4121617" y="361095"/>
        <a:ext cx="2498258" cy="6835848"/>
      </dsp:txXfrm>
    </dsp:sp>
    <dsp:sp modelId="{27325A90-9EA2-4E72-9650-0FBF2ABC5C2C}">
      <dsp:nvSpPr>
        <dsp:cNvPr id="0" name=""/>
        <dsp:cNvSpPr/>
      </dsp:nvSpPr>
      <dsp:spPr>
        <a:xfrm>
          <a:off x="0" y="2576971"/>
          <a:ext cx="1946377" cy="2404095"/>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ZA" sz="2600" kern="1200" dirty="0" smtClean="0"/>
            <a:t>Structured in four parts</a:t>
          </a:r>
          <a:endParaRPr lang="en-ZA" sz="2600" kern="1200" dirty="0"/>
        </a:p>
      </dsp:txBody>
      <dsp:txXfrm>
        <a:off x="0" y="2576971"/>
        <a:ext cx="1946377" cy="240409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103145-2FBC-4612-8951-D8B287EDF66E}">
      <dsp:nvSpPr>
        <dsp:cNvPr id="0" name=""/>
        <dsp:cNvSpPr/>
      </dsp:nvSpPr>
      <dsp:spPr>
        <a:xfrm rot="5400000">
          <a:off x="5236740" y="-2619030"/>
          <a:ext cx="974825" cy="6230094"/>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91440" rIns="182880" bIns="91440" numCol="1" spcCol="1270" anchor="ctr" anchorCtr="0">
          <a:noAutofit/>
        </a:bodyPr>
        <a:lstStyle/>
        <a:p>
          <a:pPr marL="0" marR="0" lvl="1" indent="0" algn="l" defTabSz="914400" rtl="0" eaLnBrk="1" fontAlgn="auto" latinLnBrk="0" hangingPunct="1">
            <a:lnSpc>
              <a:spcPct val="100000"/>
            </a:lnSpc>
            <a:spcBef>
              <a:spcPct val="0"/>
            </a:spcBef>
            <a:spcAft>
              <a:spcPts val="200"/>
            </a:spcAft>
            <a:buClrTx/>
            <a:buSzTx/>
            <a:buFontTx/>
            <a:buChar char="••"/>
            <a:tabLst/>
            <a:defRPr/>
          </a:pPr>
          <a:r>
            <a:rPr lang="en-ZA" sz="1200" b="1" kern="1200" dirty="0" smtClean="0"/>
            <a:t>  Governance challenges undermines service delivery</a:t>
          </a:r>
          <a:endParaRPr lang="en-ZA" sz="1200" b="1" kern="1200" dirty="0"/>
        </a:p>
        <a:p>
          <a:pPr marL="0" marR="0" lvl="1" indent="0" algn="l" defTabSz="914400" rtl="0" eaLnBrk="1" fontAlgn="auto" latinLnBrk="0" hangingPunct="1">
            <a:lnSpc>
              <a:spcPct val="100000"/>
            </a:lnSpc>
            <a:spcBef>
              <a:spcPct val="0"/>
            </a:spcBef>
            <a:spcAft>
              <a:spcPts val="200"/>
            </a:spcAft>
            <a:buClrTx/>
            <a:buSzTx/>
            <a:buFontTx/>
            <a:buChar char="••"/>
            <a:tabLst/>
            <a:defRPr/>
          </a:pPr>
          <a:r>
            <a:rPr lang="en-ZA" sz="1200" b="1" kern="1200" dirty="0" smtClean="0"/>
            <a:t>  More competent senior mangers needed</a:t>
          </a:r>
          <a:endParaRPr lang="en-ZA" sz="1200" b="1" kern="1200" dirty="0"/>
        </a:p>
        <a:p>
          <a:pPr marL="0" marR="0" lvl="1" indent="0" algn="l" defTabSz="914400" rtl="0" eaLnBrk="1" fontAlgn="auto" latinLnBrk="0" hangingPunct="1">
            <a:lnSpc>
              <a:spcPct val="100000"/>
            </a:lnSpc>
            <a:spcBef>
              <a:spcPct val="0"/>
            </a:spcBef>
            <a:spcAft>
              <a:spcPts val="200"/>
            </a:spcAft>
            <a:buClrTx/>
            <a:buSzTx/>
            <a:buFontTx/>
            <a:buChar char="••"/>
            <a:tabLst/>
            <a:defRPr/>
          </a:pPr>
          <a:r>
            <a:rPr lang="en-ZA" sz="1200" b="1" kern="1200" dirty="0" smtClean="0"/>
            <a:t>  Instability in senior management detracts from continuity</a:t>
          </a:r>
          <a:endParaRPr lang="en-ZA" sz="1200" b="1" kern="1200" dirty="0"/>
        </a:p>
      </dsp:txBody>
      <dsp:txXfrm rot="5400000">
        <a:off x="5236740" y="-2619030"/>
        <a:ext cx="974825" cy="6230094"/>
      </dsp:txXfrm>
    </dsp:sp>
    <dsp:sp modelId="{BADB963E-E491-4CEA-A36B-CA864C93D307}">
      <dsp:nvSpPr>
        <dsp:cNvPr id="0" name=""/>
        <dsp:cNvSpPr/>
      </dsp:nvSpPr>
      <dsp:spPr>
        <a:xfrm>
          <a:off x="0" y="1386"/>
          <a:ext cx="2609045" cy="98926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ZA" sz="1900" kern="1200" dirty="0" smtClean="0"/>
            <a:t>Quality of governance is critical to performance</a:t>
          </a:r>
          <a:endParaRPr lang="en-ZA" sz="1900" kern="1200" dirty="0"/>
        </a:p>
      </dsp:txBody>
      <dsp:txXfrm>
        <a:off x="0" y="1386"/>
        <a:ext cx="2609045" cy="989260"/>
      </dsp:txXfrm>
    </dsp:sp>
    <dsp:sp modelId="{9B497908-F486-4A73-AC51-B1364E61E151}">
      <dsp:nvSpPr>
        <dsp:cNvPr id="0" name=""/>
        <dsp:cNvSpPr/>
      </dsp:nvSpPr>
      <dsp:spPr>
        <a:xfrm rot="5400000">
          <a:off x="5225551" y="-1549606"/>
          <a:ext cx="1023932" cy="6203365"/>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91440" rIns="91440" bIns="91440" numCol="1" spcCol="1270" anchor="ctr" anchorCtr="0">
          <a:noAutofit/>
        </a:bodyPr>
        <a:lstStyle/>
        <a:p>
          <a:pPr marL="114300" lvl="1" indent="-114300" algn="l" defTabSz="533400" rtl="0">
            <a:lnSpc>
              <a:spcPct val="100000"/>
            </a:lnSpc>
            <a:spcBef>
              <a:spcPct val="0"/>
            </a:spcBef>
            <a:spcAft>
              <a:spcPts val="200"/>
            </a:spcAft>
            <a:buChar char="••"/>
          </a:pPr>
          <a:r>
            <a:rPr lang="en-US" sz="1200" b="1" kern="1200" dirty="0" smtClean="0"/>
            <a:t>Depleted cash reserves – operating at the absolute margin</a:t>
          </a:r>
          <a:endParaRPr lang="en-GB" sz="1200" b="1" kern="1200" dirty="0"/>
        </a:p>
        <a:p>
          <a:pPr marL="114300" lvl="1" indent="-114300" algn="l" defTabSz="533400" rtl="0">
            <a:lnSpc>
              <a:spcPct val="100000"/>
            </a:lnSpc>
            <a:spcBef>
              <a:spcPct val="0"/>
            </a:spcBef>
            <a:spcAft>
              <a:spcPts val="200"/>
            </a:spcAft>
            <a:buChar char="••"/>
          </a:pPr>
          <a:r>
            <a:rPr lang="en-ZA" sz="1200" b="1" kern="1200" dirty="0" smtClean="0"/>
            <a:t>General under-pricing of municipal services – bankrupting municipalities</a:t>
          </a:r>
          <a:endParaRPr lang="en-GB" sz="1200" b="1" kern="1200" dirty="0"/>
        </a:p>
        <a:p>
          <a:pPr marL="114300" lvl="1" indent="-114300" algn="l" defTabSz="533400" rtl="0">
            <a:lnSpc>
              <a:spcPct val="100000"/>
            </a:lnSpc>
            <a:spcBef>
              <a:spcPct val="0"/>
            </a:spcBef>
            <a:spcAft>
              <a:spcPts val="200"/>
            </a:spcAft>
            <a:buChar char="••"/>
          </a:pPr>
          <a:r>
            <a:rPr lang="en-US" sz="1200" b="1" kern="1200" dirty="0" smtClean="0"/>
            <a:t>Revenue projections  are unrealistic – not based on requirements of the MFMA</a:t>
          </a:r>
          <a:endParaRPr lang="en-GB" sz="1200" b="1" kern="1200" dirty="0"/>
        </a:p>
        <a:p>
          <a:pPr marL="114300" lvl="1" indent="-114300" algn="l" defTabSz="533400" rtl="0">
            <a:lnSpc>
              <a:spcPct val="100000"/>
            </a:lnSpc>
            <a:spcBef>
              <a:spcPct val="0"/>
            </a:spcBef>
            <a:spcAft>
              <a:spcPts val="200"/>
            </a:spcAft>
            <a:buChar char="••"/>
          </a:pPr>
          <a:r>
            <a:rPr lang="en-ZA" sz="1200" b="1" kern="1200" dirty="0" smtClean="0"/>
            <a:t>Operating expenditures are too high – driven by non-priority spending</a:t>
          </a:r>
          <a:endParaRPr lang="en-GB" sz="1200" b="1" kern="1200" dirty="0"/>
        </a:p>
        <a:p>
          <a:pPr marL="114300" lvl="1" indent="-114300" algn="l" defTabSz="533400" rtl="0">
            <a:lnSpc>
              <a:spcPct val="100000"/>
            </a:lnSpc>
            <a:spcBef>
              <a:spcPct val="0"/>
            </a:spcBef>
            <a:spcAft>
              <a:spcPts val="200"/>
            </a:spcAft>
            <a:buChar char="••"/>
          </a:pPr>
          <a:r>
            <a:rPr lang="en-US" sz="1200" b="1" kern="1200" dirty="0" smtClean="0"/>
            <a:t>Capital budgets are too ambitious</a:t>
          </a:r>
          <a:endParaRPr lang="en-GB" sz="1200" b="1" kern="1200" dirty="0"/>
        </a:p>
      </dsp:txBody>
      <dsp:txXfrm rot="5400000">
        <a:off x="5225551" y="-1549606"/>
        <a:ext cx="1023932" cy="6203365"/>
      </dsp:txXfrm>
    </dsp:sp>
    <dsp:sp modelId="{E83CF216-3284-4521-9566-941E606C8FCD}">
      <dsp:nvSpPr>
        <dsp:cNvPr id="0" name=""/>
        <dsp:cNvSpPr/>
      </dsp:nvSpPr>
      <dsp:spPr>
        <a:xfrm>
          <a:off x="0" y="1057446"/>
          <a:ext cx="2603952" cy="98926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Municipal budgets must be funded and realistic</a:t>
          </a:r>
          <a:endParaRPr lang="en-GB" sz="1900" kern="1200" dirty="0"/>
        </a:p>
      </dsp:txBody>
      <dsp:txXfrm>
        <a:off x="0" y="1057446"/>
        <a:ext cx="2603952" cy="989260"/>
      </dsp:txXfrm>
    </dsp:sp>
    <dsp:sp modelId="{2C7FAE98-A21C-4FA3-9CAA-7355588B5FBE}">
      <dsp:nvSpPr>
        <dsp:cNvPr id="0" name=""/>
        <dsp:cNvSpPr/>
      </dsp:nvSpPr>
      <dsp:spPr>
        <a:xfrm rot="5400000">
          <a:off x="5236740" y="-506911"/>
          <a:ext cx="974825" cy="6230094"/>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91440" rIns="182880" bIns="91440" numCol="1" spcCol="1270" anchor="ctr" anchorCtr="0">
          <a:noAutofit/>
        </a:bodyPr>
        <a:lstStyle/>
        <a:p>
          <a:pPr marL="0" lvl="1" indent="0" algn="l" defTabSz="844550" rtl="0">
            <a:lnSpc>
              <a:spcPct val="100000"/>
            </a:lnSpc>
            <a:spcBef>
              <a:spcPct val="0"/>
            </a:spcBef>
            <a:spcAft>
              <a:spcPts val="200"/>
            </a:spcAft>
            <a:buChar char="••"/>
          </a:pPr>
          <a:r>
            <a:rPr lang="en-ZA" sz="1200" b="1" kern="1200" dirty="0" smtClean="0"/>
            <a:t>  Lack of key technical skills – qualified managers, engineers and technicians</a:t>
          </a:r>
          <a:endParaRPr lang="en-ZA" sz="1200" b="1" kern="1200" dirty="0"/>
        </a:p>
        <a:p>
          <a:pPr marL="0" lvl="2" indent="0" algn="l" defTabSz="844550" rtl="0">
            <a:lnSpc>
              <a:spcPct val="100000"/>
            </a:lnSpc>
            <a:spcBef>
              <a:spcPct val="0"/>
            </a:spcBef>
            <a:spcAft>
              <a:spcPts val="200"/>
            </a:spcAft>
            <a:buChar char="••"/>
          </a:pPr>
          <a:r>
            <a:rPr lang="en-ZA" sz="1200" b="1" kern="1200" dirty="0" smtClean="0"/>
            <a:t>  Weak asset management systems</a:t>
          </a:r>
          <a:endParaRPr lang="en-ZA" sz="1200" b="1" kern="1200" dirty="0"/>
        </a:p>
        <a:p>
          <a:pPr marL="0" marR="0" lvl="1" indent="0" algn="l" defTabSz="914400" rtl="0" eaLnBrk="1" fontAlgn="auto" latinLnBrk="0" hangingPunct="1">
            <a:lnSpc>
              <a:spcPct val="100000"/>
            </a:lnSpc>
            <a:spcBef>
              <a:spcPct val="0"/>
            </a:spcBef>
            <a:spcAft>
              <a:spcPts val="200"/>
            </a:spcAft>
            <a:buClrTx/>
            <a:buSzTx/>
            <a:buFontTx/>
            <a:buChar char="••"/>
            <a:tabLst/>
            <a:defRPr/>
          </a:pPr>
          <a:r>
            <a:rPr lang="en-ZA" sz="1200" b="1" kern="1200" dirty="0" smtClean="0"/>
            <a:t>  Spending on repairs and maintenance inadequate to maintain assets</a:t>
          </a:r>
          <a:endParaRPr lang="en-ZA" sz="1200" b="1" kern="1200" dirty="0"/>
        </a:p>
        <a:p>
          <a:pPr marL="173038" marR="0" lvl="1" indent="-173038" algn="l" defTabSz="914400" rtl="0" eaLnBrk="1" fontAlgn="auto" latinLnBrk="0" hangingPunct="1">
            <a:lnSpc>
              <a:spcPct val="100000"/>
            </a:lnSpc>
            <a:spcBef>
              <a:spcPct val="0"/>
            </a:spcBef>
            <a:spcAft>
              <a:spcPts val="200"/>
            </a:spcAft>
            <a:buClrTx/>
            <a:buSzTx/>
            <a:buFontTx/>
            <a:buChar char="••"/>
            <a:tabLst/>
            <a:defRPr/>
          </a:pPr>
          <a:r>
            <a:rPr lang="en-ZA" sz="1200" b="1" kern="1200" dirty="0" smtClean="0"/>
            <a:t>Maintenance spending is reactive, and so is more costly than planned maintenance</a:t>
          </a:r>
          <a:endParaRPr lang="en-ZA" sz="1200" b="1" kern="1200" dirty="0"/>
        </a:p>
      </dsp:txBody>
      <dsp:txXfrm rot="5400000">
        <a:off x="5236740" y="-506911"/>
        <a:ext cx="974825" cy="6230094"/>
      </dsp:txXfrm>
    </dsp:sp>
    <dsp:sp modelId="{4E2DC08B-DC80-4111-9397-3CAA70CC2D67}">
      <dsp:nvSpPr>
        <dsp:cNvPr id="0" name=""/>
        <dsp:cNvSpPr/>
      </dsp:nvSpPr>
      <dsp:spPr>
        <a:xfrm>
          <a:off x="0" y="2113505"/>
          <a:ext cx="2609045" cy="98926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ZA" sz="1900" kern="1200" dirty="0" smtClean="0"/>
            <a:t>Maintenance of existing assets needs urgent attention</a:t>
          </a:r>
          <a:endParaRPr lang="en-ZA" sz="1900" kern="1200" dirty="0"/>
        </a:p>
      </dsp:txBody>
      <dsp:txXfrm>
        <a:off x="0" y="2113505"/>
        <a:ext cx="2609045" cy="989260"/>
      </dsp:txXfrm>
    </dsp:sp>
    <dsp:sp modelId="{60C3D482-81A6-486A-A47A-5274EBE77AFA}">
      <dsp:nvSpPr>
        <dsp:cNvPr id="0" name=""/>
        <dsp:cNvSpPr/>
      </dsp:nvSpPr>
      <dsp:spPr>
        <a:xfrm rot="5400000">
          <a:off x="5236740" y="531812"/>
          <a:ext cx="974825" cy="6230094"/>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91440" rIns="182880" bIns="91440" numCol="1" spcCol="1270" anchor="ctr" anchorCtr="0">
          <a:noAutofit/>
        </a:bodyPr>
        <a:lstStyle/>
        <a:p>
          <a:pPr marL="0" lvl="1" indent="0" algn="l" defTabSz="844550" rtl="0">
            <a:lnSpc>
              <a:spcPct val="100000"/>
            </a:lnSpc>
            <a:spcBef>
              <a:spcPct val="0"/>
            </a:spcBef>
            <a:spcAft>
              <a:spcPts val="200"/>
            </a:spcAft>
            <a:buChar char="••"/>
          </a:pPr>
          <a:r>
            <a:rPr lang="en-ZA" sz="1200" b="1" kern="1200" dirty="0" smtClean="0"/>
            <a:t>  Increased grant reliance, and reduced own funding of the capital budget</a:t>
          </a:r>
          <a:endParaRPr lang="en-ZA" sz="1200" b="1" kern="1200" dirty="0"/>
        </a:p>
        <a:p>
          <a:pPr marL="0" lvl="1" indent="0" algn="l" defTabSz="844550" rtl="0">
            <a:lnSpc>
              <a:spcPct val="100000"/>
            </a:lnSpc>
            <a:spcBef>
              <a:spcPct val="0"/>
            </a:spcBef>
            <a:spcAft>
              <a:spcPts val="200"/>
            </a:spcAft>
            <a:buChar char="••"/>
          </a:pPr>
          <a:r>
            <a:rPr lang="en-ZA" sz="1200" b="1" kern="1200" dirty="0" smtClean="0"/>
            <a:t>  Tariffs and operating budgets not making provision to fund capital</a:t>
          </a:r>
          <a:endParaRPr lang="en-ZA" sz="1200" b="1" kern="1200" dirty="0"/>
        </a:p>
        <a:p>
          <a:pPr marL="173038" lvl="1" indent="-173038" algn="l" defTabSz="844550" rtl="0">
            <a:lnSpc>
              <a:spcPct val="100000"/>
            </a:lnSpc>
            <a:spcBef>
              <a:spcPct val="0"/>
            </a:spcBef>
            <a:spcAft>
              <a:spcPts val="200"/>
            </a:spcAft>
            <a:buChar char="••"/>
          </a:pPr>
          <a:r>
            <a:rPr lang="en-ZA" sz="1200" b="1" kern="1200" dirty="0" smtClean="0"/>
            <a:t>Municipalities (other than metros) not adequately leveraging private finance to fund economic infrastructure </a:t>
          </a:r>
          <a:endParaRPr lang="en-ZA" sz="1200" b="1" kern="1200" dirty="0"/>
        </a:p>
      </dsp:txBody>
      <dsp:txXfrm rot="5400000">
        <a:off x="5236740" y="531812"/>
        <a:ext cx="974825" cy="6230094"/>
      </dsp:txXfrm>
    </dsp:sp>
    <dsp:sp modelId="{F2D3CDE2-79A9-4035-A8FC-C3B0949654A5}">
      <dsp:nvSpPr>
        <dsp:cNvPr id="0" name=""/>
        <dsp:cNvSpPr/>
      </dsp:nvSpPr>
      <dsp:spPr>
        <a:xfrm>
          <a:off x="0" y="3152229"/>
          <a:ext cx="2609045" cy="98926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ZA" sz="1900" kern="1200" dirty="0" smtClean="0"/>
            <a:t>Own funding of capital budgets needs to increase</a:t>
          </a:r>
          <a:endParaRPr lang="en-ZA" sz="1900" kern="1200" dirty="0"/>
        </a:p>
      </dsp:txBody>
      <dsp:txXfrm>
        <a:off x="0" y="3152229"/>
        <a:ext cx="2609045" cy="989260"/>
      </dsp:txXfrm>
    </dsp:sp>
    <dsp:sp modelId="{D14BD299-5C68-4099-B299-929E778C72B4}">
      <dsp:nvSpPr>
        <dsp:cNvPr id="0" name=""/>
        <dsp:cNvSpPr/>
      </dsp:nvSpPr>
      <dsp:spPr>
        <a:xfrm rot="5400000">
          <a:off x="5236740" y="1570535"/>
          <a:ext cx="974825" cy="6230094"/>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91440" rIns="182880" bIns="91440" numCol="1" spcCol="1270" anchor="ctr" anchorCtr="0">
          <a:noAutofit/>
        </a:bodyPr>
        <a:lstStyle/>
        <a:p>
          <a:pPr marL="173038" lvl="1" indent="-173038" algn="l" defTabSz="844550" rtl="0">
            <a:lnSpc>
              <a:spcPct val="100000"/>
            </a:lnSpc>
            <a:spcBef>
              <a:spcPct val="0"/>
            </a:spcBef>
            <a:spcAft>
              <a:spcPts val="200"/>
            </a:spcAft>
            <a:buChar char="••"/>
          </a:pPr>
          <a:r>
            <a:rPr lang="en-ZA" sz="1200" b="1" kern="1200" dirty="0" smtClean="0"/>
            <a:t>New housing developments are located on the periphery far from economic opportunities and services</a:t>
          </a:r>
          <a:endParaRPr lang="en-ZA" sz="1200" b="1" kern="1200" dirty="0"/>
        </a:p>
        <a:p>
          <a:pPr marL="173038" lvl="1" indent="-173038" algn="l" defTabSz="844550" rtl="0">
            <a:lnSpc>
              <a:spcPct val="100000"/>
            </a:lnSpc>
            <a:spcBef>
              <a:spcPct val="0"/>
            </a:spcBef>
            <a:spcAft>
              <a:spcPts val="200"/>
            </a:spcAft>
            <a:buChar char="••"/>
          </a:pPr>
          <a:r>
            <a:rPr lang="en-ZA" sz="1200" b="1" kern="1200" dirty="0" smtClean="0"/>
            <a:t>Municipalities are not using labour intensive approaches to deliver services</a:t>
          </a:r>
          <a:endParaRPr lang="en-ZA" sz="1200" b="1" kern="1200" dirty="0"/>
        </a:p>
        <a:p>
          <a:pPr marL="173038" lvl="1" indent="-173038" algn="l" defTabSz="844550" rtl="0">
            <a:lnSpc>
              <a:spcPct val="100000"/>
            </a:lnSpc>
            <a:spcBef>
              <a:spcPct val="0"/>
            </a:spcBef>
            <a:spcAft>
              <a:spcPts val="200"/>
            </a:spcAft>
            <a:buChar char="••"/>
          </a:pPr>
          <a:r>
            <a:rPr lang="en-ZA" sz="1200" b="1" kern="1200" dirty="0" smtClean="0"/>
            <a:t>Current modes of service delivery are too expensive and unsustainable,   especially for poor households in rural areas</a:t>
          </a:r>
          <a:endParaRPr lang="en-ZA" sz="1200" b="1" kern="1200" dirty="0"/>
        </a:p>
      </dsp:txBody>
      <dsp:txXfrm rot="5400000">
        <a:off x="5236740" y="1570535"/>
        <a:ext cx="974825" cy="6230094"/>
      </dsp:txXfrm>
    </dsp:sp>
    <dsp:sp modelId="{7470A61D-01E6-455F-BEAB-0FD075EE5832}">
      <dsp:nvSpPr>
        <dsp:cNvPr id="0" name=""/>
        <dsp:cNvSpPr/>
      </dsp:nvSpPr>
      <dsp:spPr>
        <a:xfrm>
          <a:off x="0" y="4190952"/>
          <a:ext cx="2609045" cy="98926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ZA" sz="1900" kern="1200" dirty="0" smtClean="0"/>
            <a:t>Reconceptualise approach to combat poverty</a:t>
          </a:r>
          <a:endParaRPr lang="en-ZA" sz="1900" kern="1200" dirty="0"/>
        </a:p>
      </dsp:txBody>
      <dsp:txXfrm>
        <a:off x="0" y="4190952"/>
        <a:ext cx="2609045" cy="98926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102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103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vl1pPr>
          </a:lstStyle>
          <a:p>
            <a:pPr>
              <a:defRPr/>
            </a:pPr>
            <a:fld id="{DE4CEEA8-BA29-4383-8EB3-8F57CCD9EC22}" type="slidenum">
              <a:rPr lang="en-US"/>
              <a:pPr>
                <a:defRPr/>
              </a:pPr>
              <a:t>‹#›</a:t>
            </a:fld>
            <a:endParaRPr lang="en-US"/>
          </a:p>
        </p:txBody>
      </p:sp>
    </p:spTree>
    <p:extLst>
      <p:ext uri="{BB962C8B-B14F-4D97-AF65-F5344CB8AC3E}">
        <p14:creationId xmlns="" xmlns:p14="http://schemas.microsoft.com/office/powerpoint/2010/main" val="36874568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4CEEA8-BA29-4383-8EB3-8F57CCD9EC22}" type="slidenum">
              <a:rPr lang="en-US" smtClean="0"/>
              <a:pPr>
                <a:defRPr/>
              </a:pPr>
              <a:t>2</a:t>
            </a:fld>
            <a:endParaRPr lang="en-US"/>
          </a:p>
        </p:txBody>
      </p:sp>
    </p:spTree>
    <p:extLst>
      <p:ext uri="{BB962C8B-B14F-4D97-AF65-F5344CB8AC3E}">
        <p14:creationId xmlns="" xmlns:p14="http://schemas.microsoft.com/office/powerpoint/2010/main" val="773882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4CEEA8-BA29-4383-8EB3-8F57CCD9EC22}" type="slidenum">
              <a:rPr lang="en-US" smtClean="0"/>
              <a:pPr>
                <a:defRPr/>
              </a:pPr>
              <a:t>44</a:t>
            </a:fld>
            <a:endParaRPr lang="en-US"/>
          </a:p>
        </p:txBody>
      </p:sp>
    </p:spTree>
    <p:extLst>
      <p:ext uri="{BB962C8B-B14F-4D97-AF65-F5344CB8AC3E}">
        <p14:creationId xmlns="" xmlns:p14="http://schemas.microsoft.com/office/powerpoint/2010/main" val="4114100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4CEEA8-BA29-4383-8EB3-8F57CCD9EC22}" type="slidenum">
              <a:rPr lang="en-US" smtClean="0"/>
              <a:pPr>
                <a:defRPr/>
              </a:pPr>
              <a:t>45</a:t>
            </a:fld>
            <a:endParaRPr lang="en-US"/>
          </a:p>
        </p:txBody>
      </p:sp>
    </p:spTree>
    <p:extLst>
      <p:ext uri="{BB962C8B-B14F-4D97-AF65-F5344CB8AC3E}">
        <p14:creationId xmlns="" xmlns:p14="http://schemas.microsoft.com/office/powerpoint/2010/main" val="4114100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4CEEA8-BA29-4383-8EB3-8F57CCD9EC22}" type="slidenum">
              <a:rPr lang="en-US" smtClean="0"/>
              <a:pPr>
                <a:defRPr/>
              </a:pPr>
              <a:t>46</a:t>
            </a:fld>
            <a:endParaRPr lang="en-US"/>
          </a:p>
        </p:txBody>
      </p:sp>
    </p:spTree>
    <p:extLst>
      <p:ext uri="{BB962C8B-B14F-4D97-AF65-F5344CB8AC3E}">
        <p14:creationId xmlns="" xmlns:p14="http://schemas.microsoft.com/office/powerpoint/2010/main" val="4114100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4CEEA8-BA29-4383-8EB3-8F57CCD9EC22}" type="slidenum">
              <a:rPr lang="en-US" smtClean="0"/>
              <a:pPr>
                <a:defRPr/>
              </a:pPr>
              <a:t>49</a:t>
            </a:fld>
            <a:endParaRPr lang="en-US"/>
          </a:p>
        </p:txBody>
      </p:sp>
    </p:spTree>
    <p:extLst>
      <p:ext uri="{BB962C8B-B14F-4D97-AF65-F5344CB8AC3E}">
        <p14:creationId xmlns="" xmlns:p14="http://schemas.microsoft.com/office/powerpoint/2010/main" val="4114100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2228" name="Rectangle 2"/>
          <p:cNvSpPr>
            <a:spLocks noGrp="1" noChangeArrowheads="1"/>
          </p:cNvSpPr>
          <p:nvPr>
            <p:ph type="ctrTitle"/>
          </p:nvPr>
        </p:nvSpPr>
        <p:spPr>
          <a:xfrm>
            <a:off x="1187450" y="2420938"/>
            <a:ext cx="7772400" cy="1223962"/>
          </a:xfrm>
          <a:noFill/>
          <a:extLst>
            <a:ext uri="{909E8E84-426E-40DD-AFC4-6F175D3DCCD1}">
              <a14:hiddenFill xmlns="" xmlns:a14="http://schemas.microsoft.com/office/drawing/2010/main">
                <a:solidFill>
                  <a:srgbClr val="FFFFFF"/>
                </a:solidFill>
              </a14:hiddenFill>
            </a:ext>
          </a:extLst>
        </p:spPr>
        <p:txBody>
          <a:bodyPr/>
          <a:lstStyle>
            <a:lvl1pPr>
              <a:defRPr smtClean="0">
                <a:latin typeface="Arial Bold" pitchFamily="1" charset="0"/>
                <a:ea typeface="Osaka" pitchFamily="1" charset="-128"/>
              </a:defRPr>
            </a:lvl1pPr>
          </a:lstStyle>
          <a:p>
            <a:pPr lvl="0"/>
            <a:endParaRPr lang="en-US" noProof="0" smtClean="0"/>
          </a:p>
        </p:txBody>
      </p:sp>
      <p:sp>
        <p:nvSpPr>
          <p:cNvPr id="52229" name="Rectangle 3"/>
          <p:cNvSpPr>
            <a:spLocks noGrp="1" noChangeArrowheads="1"/>
          </p:cNvSpPr>
          <p:nvPr>
            <p:ph type="subTitle" idx="1"/>
          </p:nvPr>
        </p:nvSpPr>
        <p:spPr>
          <a:xfrm>
            <a:off x="2555875" y="3962400"/>
            <a:ext cx="6400800" cy="547688"/>
          </a:xfrm>
        </p:spPr>
        <p:txBody>
          <a:bodyPr/>
          <a:lstStyle>
            <a:lvl1pPr marL="0" indent="0" algn="ctr">
              <a:buFontTx/>
              <a:buNone/>
              <a:defRPr sz="1600" b="1" i="1" smtClean="0">
                <a:solidFill>
                  <a:schemeClr val="bg1"/>
                </a:solidFill>
                <a:latin typeface="Arial" charset="0"/>
                <a:ea typeface="Osaka" pitchFamily="1" charset="-128"/>
              </a:defRPr>
            </a:lvl1pPr>
          </a:lstStyle>
          <a:p>
            <a:pPr lvl="0"/>
            <a:endParaRPr lang="en-US" noProof="0" smtClean="0"/>
          </a:p>
        </p:txBody>
      </p:sp>
      <p:sp>
        <p:nvSpPr>
          <p:cNvPr id="9" name="Date Placeholder 3"/>
          <p:cNvSpPr>
            <a:spLocks noGrp="1"/>
          </p:cNvSpPr>
          <p:nvPr>
            <p:ph type="dt" sz="half" idx="2"/>
          </p:nvPr>
        </p:nvSpPr>
        <p:spPr>
          <a:xfrm>
            <a:off x="3995738" y="6092825"/>
            <a:ext cx="2133600" cy="476250"/>
          </a:xfrm>
        </p:spPr>
        <p:txBody>
          <a:bodyPr/>
          <a:lstStyle>
            <a:lvl1pPr>
              <a:defRPr/>
            </a:lvl1pPr>
          </a:lstStyle>
          <a:p>
            <a:fld id="{52051763-A18D-4C52-9247-72AD3C2A6DE3}" type="datetime1">
              <a:rPr lang="en-US"/>
              <a:pPr/>
              <a:t>9/16/2011</a:t>
            </a:fld>
            <a:endParaRPr lang="en-US"/>
          </a:p>
        </p:txBody>
      </p:sp>
      <p:sp>
        <p:nvSpPr>
          <p:cNvPr id="11" name="Slide Number Placeholder 5"/>
          <p:cNvSpPr>
            <a:spLocks noGrp="1"/>
          </p:cNvSpPr>
          <p:nvPr>
            <p:ph type="sldNum" sz="quarter" idx="4"/>
          </p:nvPr>
        </p:nvSpPr>
        <p:spPr>
          <a:xfrm>
            <a:off x="6732588" y="6092825"/>
            <a:ext cx="2133600" cy="476250"/>
          </a:xfrm>
        </p:spPr>
        <p:txBody>
          <a:bodyPr/>
          <a:lstStyle>
            <a:lvl1pPr>
              <a:defRPr/>
            </a:lvl1pPr>
          </a:lstStyle>
          <a:p>
            <a:pPr>
              <a:defRPr/>
            </a:pPr>
            <a:fld id="{96AECBA1-D77F-415F-9CE8-F97335A1CC50}" type="slidenum">
              <a:rPr lang="en-US"/>
              <a:pPr>
                <a:defRPr/>
              </a:pPr>
              <a:t>‹#›</a:t>
            </a:fld>
            <a:endParaRPr lang="en-US" sz="1400" b="0">
              <a:solidFill>
                <a:schemeClr val="tx1"/>
              </a:solidFill>
              <a:latin typeface="+mn-lt"/>
            </a:endParaRPr>
          </a:p>
        </p:txBody>
      </p:sp>
      <p:sp>
        <p:nvSpPr>
          <p:cNvPr id="52239" name="Rectangle 15"/>
          <p:cNvSpPr>
            <a:spLocks noGrp="1" noChangeArrowheads="1"/>
          </p:cNvSpPr>
          <p:nvPr>
            <p:ph type="ftr" sz="quarter" idx="3"/>
          </p:nvPr>
        </p:nvSpPr>
        <p:spPr bwMode="auto">
          <a:xfrm>
            <a:off x="2133600" y="4652963"/>
            <a:ext cx="7010400" cy="288925"/>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a:solidFill>
                  <a:schemeClr val="bg1"/>
                </a:solidFill>
              </a:defRPr>
            </a:lvl1pPr>
          </a:lstStyle>
          <a:p>
            <a:r>
              <a:rPr lang="en-US"/>
              <a:t>Presenter: Conrad Barberton  l  Director: LGBA, National Treasury I 13 October 2010</a:t>
            </a: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descr="Picture3"/>
          <p:cNvSpPr>
            <a:spLocks noChangeArrowheads="1"/>
          </p:cNvSpPr>
          <p:nvPr/>
        </p:nvSpPr>
        <p:spPr bwMode="auto">
          <a:xfrm>
            <a:off x="0" y="6071352"/>
            <a:ext cx="1895475" cy="782637"/>
          </a:xfrm>
          <a:prstGeom prst="rect">
            <a:avLst/>
          </a:prstGeom>
          <a:blipFill dpi="0" rotWithShape="1">
            <a:blip r:embed="rId2" cstate="print"/>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sz="3200">
              <a:ea typeface="Osaka" pitchFamily="1" charset="-128"/>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219200"/>
            <a:ext cx="87630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1"/>
          </p:nvPr>
        </p:nvSpPr>
        <p:spPr>
          <a:xfrm>
            <a:off x="8153400" y="6369735"/>
            <a:ext cx="891941" cy="457200"/>
          </a:xfrm>
        </p:spPr>
        <p:txBody>
          <a:bodyPr/>
          <a:lstStyle>
            <a:lvl1pPr>
              <a:defRPr sz="1200"/>
            </a:lvl1pPr>
          </a:lstStyle>
          <a:p>
            <a:pPr>
              <a:defRPr/>
            </a:pPr>
            <a:fld id="{277289E9-69D5-4ED4-9791-24C5F5C4CAAF}" type="slidenum">
              <a:rPr lang="en-US" smtClean="0"/>
              <a:pPr>
                <a:defRPr/>
              </a:pPr>
              <a:t>‹#›</a:t>
            </a:fld>
            <a:endParaRPr lang="en-US" sz="2000" b="0" dirty="0">
              <a:solidFill>
                <a:schemeClr val="tx1"/>
              </a:solidFill>
              <a:latin typeface="+mn-lt"/>
            </a:endParaRPr>
          </a:p>
        </p:txBody>
      </p:sp>
    </p:spTree>
    <p:extLst>
      <p:ext uri="{BB962C8B-B14F-4D97-AF65-F5344CB8AC3E}">
        <p14:creationId xmlns="" xmlns:p14="http://schemas.microsoft.com/office/powerpoint/2010/main" val="18193341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2" descr="Picture1"/>
          <p:cNvSpPr>
            <a:spLocks noGrp="1" noChangeArrowheads="1"/>
          </p:cNvSpPr>
          <p:nvPr>
            <p:ph type="title"/>
          </p:nvPr>
        </p:nvSpPr>
        <p:spPr bwMode="auto">
          <a:xfrm>
            <a:off x="0" y="0"/>
            <a:ext cx="9144000" cy="914400"/>
          </a:xfrm>
          <a:prstGeom prst="rect">
            <a:avLst/>
          </a:prstGeom>
          <a:blipFill dpi="0" rotWithShape="1">
            <a:blip r:embed="rId4" cstate="print"/>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7" name="Rectangle 3"/>
          <p:cNvSpPr>
            <a:spLocks noGrp="1" noChangeArrowheads="1"/>
          </p:cNvSpPr>
          <p:nvPr>
            <p:ph type="body" idx="1"/>
          </p:nvPr>
        </p:nvSpPr>
        <p:spPr bwMode="auto">
          <a:xfrm>
            <a:off x="152400" y="1295400"/>
            <a:ext cx="87630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Date Placeholder 3"/>
          <p:cNvSpPr>
            <a:spLocks noGrp="1"/>
          </p:cNvSpPr>
          <p:nvPr>
            <p:ph type="dt" sz="half" idx="2"/>
          </p:nvPr>
        </p:nvSpPr>
        <p:spPr bwMode="auto">
          <a:xfrm>
            <a:off x="3563938" y="6092825"/>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ea typeface="Osaka" pitchFamily="1" charset="-128"/>
              </a:defRPr>
            </a:lvl1pPr>
          </a:lstStyle>
          <a:p>
            <a:fld id="{0498B1DD-CFE1-4AD0-AF1B-43202597E5B3}" type="datetime1">
              <a:rPr lang="en-US"/>
              <a:pPr/>
              <a:t>9/16/2011</a:t>
            </a:fld>
            <a:endParaRPr lang="en-US"/>
          </a:p>
        </p:txBody>
      </p:sp>
      <p:sp>
        <p:nvSpPr>
          <p:cNvPr id="11" name="Slide Number Placeholder 5"/>
          <p:cNvSpPr>
            <a:spLocks noGrp="1"/>
          </p:cNvSpPr>
          <p:nvPr>
            <p:ph type="sldNum" sz="quarter" idx="4"/>
          </p:nvPr>
        </p:nvSpPr>
        <p:spPr bwMode="auto">
          <a:xfrm>
            <a:off x="7019925" y="6092825"/>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b="1">
                <a:solidFill>
                  <a:schemeClr val="bg2"/>
                </a:solidFill>
                <a:latin typeface="Arial Bold Italic" pitchFamily="1" charset="0"/>
                <a:ea typeface="+mn-ea"/>
              </a:defRPr>
            </a:lvl1pPr>
          </a:lstStyle>
          <a:p>
            <a:pPr>
              <a:defRPr/>
            </a:pPr>
            <a:fld id="{EAC5BDA5-87C6-469C-A70A-2EA01BBB4062}" type="slidenum">
              <a:rPr lang="en-US"/>
              <a:pPr>
                <a:defRPr/>
              </a:pPr>
              <a:t>‹#›</a:t>
            </a:fld>
            <a:endParaRPr lang="en-US" sz="1400" b="0">
              <a:solidFill>
                <a:schemeClr val="tx1"/>
              </a:solidFill>
              <a:latin typeface="+mn-lt"/>
            </a:endParaRPr>
          </a:p>
        </p:txBody>
      </p:sp>
    </p:spTree>
  </p:cSld>
  <p:clrMap bg1="lt1" tx1="dk1" bg2="lt2" tx2="dk2" accent1="accent1" accent2="accent2" accent3="accent3" accent4="accent4" accent5="accent5" accent6="accent6" hlink="hlink" folHlink="folHlink"/>
  <p:sldLayoutIdLst>
    <p:sldLayoutId id="2147483695" r:id="rId1"/>
    <p:sldLayoutId id="2147483697"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Bold" pitchFamily="1" charset="0"/>
          <a:ea typeface="Osaka" pitchFamily="1" charset="-128"/>
        </a:defRPr>
      </a:lvl2pPr>
      <a:lvl3pPr algn="l" rtl="0" eaLnBrk="0" fontAlgn="base" hangingPunct="0">
        <a:spcBef>
          <a:spcPct val="0"/>
        </a:spcBef>
        <a:spcAft>
          <a:spcPct val="0"/>
        </a:spcAft>
        <a:defRPr sz="4000">
          <a:solidFill>
            <a:schemeClr val="bg1"/>
          </a:solidFill>
          <a:latin typeface="Arial Bold" pitchFamily="1" charset="0"/>
          <a:ea typeface="Osaka" pitchFamily="1" charset="-128"/>
        </a:defRPr>
      </a:lvl3pPr>
      <a:lvl4pPr algn="l" rtl="0" eaLnBrk="0" fontAlgn="base" hangingPunct="0">
        <a:spcBef>
          <a:spcPct val="0"/>
        </a:spcBef>
        <a:spcAft>
          <a:spcPct val="0"/>
        </a:spcAft>
        <a:defRPr sz="4000">
          <a:solidFill>
            <a:schemeClr val="bg1"/>
          </a:solidFill>
          <a:latin typeface="Arial Bold" pitchFamily="1" charset="0"/>
          <a:ea typeface="Osaka" pitchFamily="1" charset="-128"/>
        </a:defRPr>
      </a:lvl4pPr>
      <a:lvl5pPr algn="l" rtl="0" eaLnBrk="0" fontAlgn="base" hangingPunct="0">
        <a:spcBef>
          <a:spcPct val="0"/>
        </a:spcBef>
        <a:spcAft>
          <a:spcPct val="0"/>
        </a:spcAft>
        <a:defRPr sz="4000">
          <a:solidFill>
            <a:schemeClr val="bg1"/>
          </a:solidFill>
          <a:latin typeface="Arial Bold" pitchFamily="1"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diagramLayout" Target="../diagrams/layout13.xml"/><Relationship Id="rId7" Type="http://schemas.openxmlformats.org/officeDocument/2006/relationships/image" Target="../media/image11.wmf"/><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diagramLayout" Target="../diagrams/layout14.xml"/><Relationship Id="rId7" Type="http://schemas.openxmlformats.org/officeDocument/2006/relationships/image" Target="../media/image7.wmf"/><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4.emf"/><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5.emf"/><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17.jpe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26.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diagramLayout" Target="../diagrams/layout24.xml"/><Relationship Id="rId7" Type="http://schemas.openxmlformats.org/officeDocument/2006/relationships/image" Target="../media/image19.emf"/><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21.emf"/><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Layout" Target="../diagrams/layout26.xml"/><Relationship Id="rId7" Type="http://schemas.openxmlformats.org/officeDocument/2006/relationships/image" Target="../media/image22.emf"/><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24.emf"/><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2.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diagramLayout" Target="../diagrams/layout30.xml"/><Relationship Id="rId7" Type="http://schemas.openxmlformats.org/officeDocument/2006/relationships/image" Target="../media/image25.emf"/><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image" Target="../media/image27.emf"/><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5.xml"/><Relationship Id="rId7" Type="http://schemas.openxmlformats.org/officeDocument/2006/relationships/image" Target="../media/image28.emf"/><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7.xml"/><Relationship Id="rId7" Type="http://schemas.openxmlformats.org/officeDocument/2006/relationships/image" Target="../media/image29.emf"/><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Layout" Target="../diagrams/layout38.xml"/><Relationship Id="rId7" Type="http://schemas.openxmlformats.org/officeDocument/2006/relationships/image" Target="../media/image30.emf"/><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9.xml"/><Relationship Id="rId7" Type="http://schemas.openxmlformats.org/officeDocument/2006/relationships/image" Target="../media/image32.emf"/><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4.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 Id="rId9" Type="http://schemas.openxmlformats.org/officeDocument/2006/relationships/image" Target="../media/image34.emf"/></Relationships>
</file>

<file path=ppt/slides/_rels/slide4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46.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47.xml.rels><?xml version="1.0" encoding="UTF-8" standalone="yes"?>
<Relationships xmlns="http://schemas.openxmlformats.org/package/2006/relationships"><Relationship Id="rId8" Type="http://schemas.openxmlformats.org/officeDocument/2006/relationships/diagramData" Target="../diagrams/data46.xml"/><Relationship Id="rId3" Type="http://schemas.openxmlformats.org/officeDocument/2006/relationships/diagramLayout" Target="../diagrams/layout45.xml"/><Relationship Id="rId7" Type="http://schemas.openxmlformats.org/officeDocument/2006/relationships/image" Target="../media/image37.emf"/><Relationship Id="rId12" Type="http://schemas.microsoft.com/office/2007/relationships/diagramDrawing" Target="../diagrams/drawing46.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11" Type="http://schemas.openxmlformats.org/officeDocument/2006/relationships/diagramColors" Target="../diagrams/colors46.xml"/><Relationship Id="rId5" Type="http://schemas.openxmlformats.org/officeDocument/2006/relationships/diagramColors" Target="../diagrams/colors45.xml"/><Relationship Id="rId10" Type="http://schemas.openxmlformats.org/officeDocument/2006/relationships/diagramQuickStyle" Target="../diagrams/quickStyle46.xml"/><Relationship Id="rId4" Type="http://schemas.openxmlformats.org/officeDocument/2006/relationships/diagramQuickStyle" Target="../diagrams/quickStyle45.xml"/><Relationship Id="rId9" Type="http://schemas.openxmlformats.org/officeDocument/2006/relationships/diagramLayout" Target="../diagrams/layout46.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7.xml"/><Relationship Id="rId7" Type="http://schemas.openxmlformats.org/officeDocument/2006/relationships/image" Target="../media/image38.emf"/><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4.xml"/><Relationship Id="rId7" Type="http://schemas.openxmlformats.org/officeDocument/2006/relationships/image" Target="../media/image4.em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6.emf"/></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diagramLayout" Target="../diagrams/layout5.xml"/><Relationship Id="rId7" Type="http://schemas.openxmlformats.org/officeDocument/2006/relationships/image" Target="../media/image7.wm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0.em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ctrTitle"/>
          </p:nvPr>
        </p:nvSpPr>
        <p:spPr/>
        <p:txBody>
          <a:bodyPr/>
          <a:lstStyle/>
          <a:p>
            <a:r>
              <a:rPr lang="en-US" sz="3600" dirty="0" smtClean="0"/>
              <a:t>Local Government Budgets and Expenditure Review, 2011</a:t>
            </a:r>
            <a:endParaRPr lang="en-US" sz="3600" dirty="0"/>
          </a:p>
        </p:txBody>
      </p:sp>
      <p:sp>
        <p:nvSpPr>
          <p:cNvPr id="223235" name="Rectangle 3"/>
          <p:cNvSpPr>
            <a:spLocks noGrp="1" noChangeArrowheads="1"/>
          </p:cNvSpPr>
          <p:nvPr>
            <p:ph type="subTitle" idx="1"/>
          </p:nvPr>
        </p:nvSpPr>
        <p:spPr>
          <a:xfrm>
            <a:off x="1219200" y="3733801"/>
            <a:ext cx="6629401" cy="776288"/>
          </a:xfrm>
        </p:spPr>
        <p:txBody>
          <a:bodyPr/>
          <a:lstStyle/>
          <a:p>
            <a:pPr algn="l"/>
            <a:r>
              <a:rPr lang="en-US" sz="2400" dirty="0" smtClean="0"/>
              <a:t>Strengthening governance to improve service delivery</a:t>
            </a:r>
            <a:endParaRPr lang="en-US" sz="2400" dirty="0"/>
          </a:p>
          <a:p>
            <a:pPr algn="l"/>
            <a:endParaRPr lang="en-US" dirty="0"/>
          </a:p>
        </p:txBody>
      </p:sp>
      <p:sp>
        <p:nvSpPr>
          <p:cNvPr id="223236" name="Rectangle 4"/>
          <p:cNvSpPr>
            <a:spLocks noChangeArrowheads="1"/>
          </p:cNvSpPr>
          <p:nvPr/>
        </p:nvSpPr>
        <p:spPr bwMode="auto">
          <a:xfrm>
            <a:off x="2133600" y="4652963"/>
            <a:ext cx="6858000" cy="288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a:r>
              <a:rPr lang="en-US" sz="1200" b="1" dirty="0" smtClean="0">
                <a:solidFill>
                  <a:schemeClr val="bg1"/>
                </a:solidFill>
              </a:rPr>
              <a:t>National Treasury,   </a:t>
            </a:r>
            <a:r>
              <a:rPr lang="en-US" sz="1200" b="1" dirty="0" smtClean="0">
                <a:solidFill>
                  <a:schemeClr val="bg1"/>
                </a:solidFill>
              </a:rPr>
              <a:t>14 September </a:t>
            </a:r>
            <a:r>
              <a:rPr lang="en-US" sz="1200" b="1" dirty="0" smtClean="0">
                <a:solidFill>
                  <a:schemeClr val="bg1"/>
                </a:solidFill>
              </a:rPr>
              <a:t>2011</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descr="Picture1"/>
          <p:cNvSpPr>
            <a:spLocks noGrp="1"/>
          </p:cNvSpPr>
          <p:nvPr>
            <p:ph type="title"/>
          </p:nvPr>
        </p:nvSpPr>
        <p:spPr>
          <a:xfrm>
            <a:off x="0" y="0"/>
            <a:ext cx="9144000" cy="838200"/>
          </a:xfrm>
        </p:spPr>
        <p:txBody>
          <a:bodyPr/>
          <a:lstStyle/>
          <a:p>
            <a:pPr marL="57150"/>
            <a:r>
              <a:rPr lang="en-ZA" smtClean="0"/>
              <a:t>Key issues identified…</a:t>
            </a:r>
          </a:p>
        </p:txBody>
      </p:sp>
      <p:graphicFrame>
        <p:nvGraphicFramePr>
          <p:cNvPr id="5" name="Content Placeholder 4"/>
          <p:cNvGraphicFramePr>
            <a:graphicFrameLocks noGrp="1"/>
          </p:cNvGraphicFramePr>
          <p:nvPr>
            <p:ph idx="1"/>
          </p:nvPr>
        </p:nvGraphicFramePr>
        <p:xfrm>
          <a:off x="152400" y="914400"/>
          <a:ext cx="8839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4" name="Slide Number Placeholder 3"/>
          <p:cNvSpPr>
            <a:spLocks noGrp="1"/>
          </p:cNvSpPr>
          <p:nvPr>
            <p:ph type="sldNum" sz="quarter" idx="4294967295"/>
          </p:nvPr>
        </p:nvSpPr>
        <p:spPr>
          <a:xfrm>
            <a:off x="8153400" y="6369050"/>
            <a:ext cx="892175" cy="457200"/>
          </a:xfrm>
          <a:prstGeom prst="rect">
            <a:avLst/>
          </a:prstGeom>
        </p:spPr>
        <p:txBody>
          <a:bodyPr/>
          <a:lstStyle/>
          <a:p>
            <a:pPr>
              <a:defRPr/>
            </a:pPr>
            <a:fld id="{C8E4EE0A-DB17-4201-B466-26A11704C1A2}" type="slidenum">
              <a:rPr lang="en-GB" sz="1000" smtClean="0"/>
              <a:pPr>
                <a:defRPr/>
              </a:pPr>
              <a:t>10</a:t>
            </a:fld>
            <a:endParaRPr lang="en-GB" sz="1000" smtClean="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850900"/>
          </a:xfrm>
        </p:spPr>
        <p:txBody>
          <a:bodyPr/>
          <a:lstStyle/>
          <a:p>
            <a:pPr marL="57150"/>
            <a:r>
              <a:rPr lang="en-ZA" dirty="0" smtClean="0"/>
              <a:t>Potential policy responses include …</a:t>
            </a: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3271712471"/>
              </p:ext>
            </p:extLst>
          </p:nvPr>
        </p:nvGraphicFramePr>
        <p:xfrm>
          <a:off x="152400" y="914400"/>
          <a:ext cx="8839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68" name="Slide Number Placeholder 3"/>
          <p:cNvSpPr>
            <a:spLocks noGrp="1"/>
          </p:cNvSpPr>
          <p:nvPr>
            <p:ph type="sldNum" sz="quarter" idx="11"/>
          </p:nvPr>
        </p:nvSpPr>
        <p:spPr>
          <a:noFill/>
        </p:spPr>
        <p:txBody>
          <a:bodyPr/>
          <a:lstStyle/>
          <a:p>
            <a:fld id="{1432306B-90E0-418E-9D65-0184870A5BAF}" type="slidenum">
              <a:rPr lang="en-GB" smtClean="0"/>
              <a:pPr/>
              <a:t>11</a:t>
            </a:fld>
            <a:endParaRPr lang="en-GB" smtClean="0"/>
          </a:p>
        </p:txBody>
      </p:sp>
    </p:spTree>
    <p:extLst>
      <p:ext uri="{BB962C8B-B14F-4D97-AF65-F5344CB8AC3E}">
        <p14:creationId xmlns="" xmlns:p14="http://schemas.microsoft.com/office/powerpoint/2010/main" val="366307700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0"/>
            <a:ext cx="9144000" cy="914400"/>
          </a:xfrm>
        </p:spPr>
        <p:txBody>
          <a:bodyPr/>
          <a:lstStyle/>
          <a:p>
            <a:pPr marL="57150"/>
            <a:r>
              <a:rPr lang="en-US" dirty="0" smtClean="0"/>
              <a:t>Outline of presentation</a:t>
            </a:r>
          </a:p>
        </p:txBody>
      </p:sp>
      <p:sp>
        <p:nvSpPr>
          <p:cNvPr id="4098" name="Slide Number Placeholder 4"/>
          <p:cNvSpPr>
            <a:spLocks noGrp="1"/>
          </p:cNvSpPr>
          <p:nvPr>
            <p:ph type="sldNum" sz="quarter" idx="11"/>
          </p:nvPr>
        </p:nvSpPr>
        <p:spPr>
          <a:noFill/>
        </p:spPr>
        <p:txBody>
          <a:bodyPr/>
          <a:lstStyle/>
          <a:p>
            <a:fld id="{182D5B2E-85FE-4039-9F98-69F14D728BD3}" type="slidenum">
              <a:rPr lang="en-GB" smtClean="0"/>
              <a:pPr/>
              <a:t>12</a:t>
            </a:fld>
            <a:endParaRPr lang="en-GB" smtClean="0"/>
          </a:p>
        </p:txBody>
      </p:sp>
      <p:graphicFrame>
        <p:nvGraphicFramePr>
          <p:cNvPr id="7" name="Diagram 6"/>
          <p:cNvGraphicFramePr/>
          <p:nvPr>
            <p:extLst>
              <p:ext uri="{D42A27DB-BD31-4B8C-83A1-F6EECF244321}">
                <p14:modId xmlns="" xmlns:p14="http://schemas.microsoft.com/office/powerpoint/2010/main" val="3267585141"/>
              </p:ext>
            </p:extLst>
          </p:nvPr>
        </p:nvGraphicFramePr>
        <p:xfrm>
          <a:off x="685800" y="990600"/>
          <a:ext cx="7772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906447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850900"/>
          </a:xfrm>
        </p:spPr>
        <p:txBody>
          <a:bodyPr/>
          <a:lstStyle/>
          <a:p>
            <a:pPr marL="57150"/>
            <a:r>
              <a:rPr lang="en-ZA" dirty="0" smtClean="0"/>
              <a:t>Summary of chapters</a:t>
            </a:r>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568276976"/>
              </p:ext>
            </p:extLst>
          </p:nvPr>
        </p:nvGraphicFramePr>
        <p:xfrm>
          <a:off x="152400" y="914400"/>
          <a:ext cx="8839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6" name="Slide Number Placeholder 3"/>
          <p:cNvSpPr>
            <a:spLocks noGrp="1"/>
          </p:cNvSpPr>
          <p:nvPr>
            <p:ph type="sldNum" sz="quarter" idx="11"/>
          </p:nvPr>
        </p:nvSpPr>
        <p:spPr>
          <a:noFill/>
        </p:spPr>
        <p:txBody>
          <a:bodyPr/>
          <a:lstStyle/>
          <a:p>
            <a:fld id="{5E1F5827-A3D6-4FF3-BB50-958E731C8CBC}" type="slidenum">
              <a:rPr lang="en-GB" smtClean="0"/>
              <a:pPr/>
              <a:t>13</a:t>
            </a:fld>
            <a:endParaRPr lang="en-GB" smtClean="0"/>
          </a:p>
        </p:txBody>
      </p:sp>
    </p:spTree>
    <p:extLst>
      <p:ext uri="{BB962C8B-B14F-4D97-AF65-F5344CB8AC3E}">
        <p14:creationId xmlns="" xmlns:p14="http://schemas.microsoft.com/office/powerpoint/2010/main" val="318526131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914400"/>
          </a:xfrm>
        </p:spPr>
        <p:txBody>
          <a:bodyPr/>
          <a:lstStyle/>
          <a:p>
            <a:pPr marL="57150"/>
            <a:r>
              <a:rPr lang="en-ZA" sz="2800" dirty="0" smtClean="0"/>
              <a:t>There are significant differences between municipalities</a:t>
            </a: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1459267714"/>
              </p:ext>
            </p:extLst>
          </p:nvPr>
        </p:nvGraphicFramePr>
        <p:xfrm>
          <a:off x="152400" y="980182"/>
          <a:ext cx="8839200" cy="5192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4" name="Slide Number Placeholder 3"/>
          <p:cNvSpPr>
            <a:spLocks noGrp="1"/>
          </p:cNvSpPr>
          <p:nvPr>
            <p:ph type="sldNum" sz="quarter" idx="11"/>
          </p:nvPr>
        </p:nvSpPr>
        <p:spPr>
          <a:noFill/>
        </p:spPr>
        <p:txBody>
          <a:bodyPr/>
          <a:lstStyle/>
          <a:p>
            <a:fld id="{BF43B92B-2CA2-4580-ADFF-30C654A0AC01}" type="slidenum">
              <a:rPr lang="en-GB" smtClean="0"/>
              <a:pPr/>
              <a:t>14</a:t>
            </a:fld>
            <a:endParaRPr lang="en-GB" smtClean="0"/>
          </a:p>
        </p:txBody>
      </p:sp>
      <p:sp>
        <p:nvSpPr>
          <p:cNvPr id="15365" name="TextBox 7"/>
          <p:cNvSpPr txBox="1">
            <a:spLocks noChangeArrowheads="1"/>
          </p:cNvSpPr>
          <p:nvPr/>
        </p:nvSpPr>
        <p:spPr bwMode="auto">
          <a:xfrm>
            <a:off x="7086600" y="980182"/>
            <a:ext cx="1828800" cy="2062103"/>
          </a:xfrm>
          <a:prstGeom prst="rect">
            <a:avLst/>
          </a:prstGeom>
          <a:noFill/>
          <a:ln w="9525">
            <a:noFill/>
            <a:miter lim="800000"/>
            <a:headEnd/>
            <a:tailEnd/>
          </a:ln>
        </p:spPr>
        <p:txBody>
          <a:bodyPr wrap="square">
            <a:spAutoFit/>
          </a:bodyPr>
          <a:lstStyle/>
          <a:p>
            <a:pPr>
              <a:lnSpc>
                <a:spcPct val="80000"/>
              </a:lnSpc>
            </a:pPr>
            <a:r>
              <a:rPr lang="en-US" sz="1600" b="1" dirty="0" smtClean="0">
                <a:solidFill>
                  <a:schemeClr val="tx1"/>
                </a:solidFill>
                <a:effectLst/>
              </a:rPr>
              <a:t>Average household size by type of municipality, 2001 and 2007</a:t>
            </a:r>
          </a:p>
          <a:p>
            <a:pPr>
              <a:lnSpc>
                <a:spcPct val="80000"/>
              </a:lnSpc>
            </a:pPr>
            <a:endParaRPr lang="en-US" sz="1600" b="1" dirty="0"/>
          </a:p>
          <a:p>
            <a:pPr>
              <a:lnSpc>
                <a:spcPct val="80000"/>
              </a:lnSpc>
            </a:pPr>
            <a:r>
              <a:rPr lang="en-US" sz="1600" i="1" dirty="0" smtClean="0"/>
              <a:t>The Census in October 2011 is critical to updating this information</a:t>
            </a:r>
            <a:endParaRPr lang="en-US" sz="1600" i="1" dirty="0">
              <a:solidFill>
                <a:schemeClr val="tx1"/>
              </a:solidFill>
              <a:effectLst/>
            </a:endParaRPr>
          </a:p>
        </p:txBody>
      </p:sp>
      <p:pic>
        <p:nvPicPr>
          <p:cNvPr id="15367" name="Picture 7"/>
          <p:cNvPicPr>
            <a:picLocks noChangeAspect="1" noChangeArrowheads="1"/>
          </p:cNvPicPr>
          <p:nvPr/>
        </p:nvPicPr>
        <p:blipFill>
          <a:blip r:embed="rId7" cstate="print"/>
          <a:srcRect/>
          <a:stretch>
            <a:fillRect/>
          </a:stretch>
        </p:blipFill>
        <p:spPr bwMode="auto">
          <a:xfrm>
            <a:off x="2286000" y="990600"/>
            <a:ext cx="4800600" cy="2514600"/>
          </a:xfrm>
          <a:prstGeom prst="rect">
            <a:avLst/>
          </a:prstGeom>
          <a:noFill/>
          <a:ln w="9525" algn="ctr">
            <a:noFill/>
            <a:miter lim="800000"/>
            <a:headEnd/>
            <a:tailEnd/>
          </a:ln>
        </p:spPr>
      </p:pic>
      <p:sp>
        <p:nvSpPr>
          <p:cNvPr id="15371" name="TextBox 7"/>
          <p:cNvSpPr txBox="1">
            <a:spLocks noChangeArrowheads="1"/>
          </p:cNvSpPr>
          <p:nvPr/>
        </p:nvSpPr>
        <p:spPr bwMode="auto">
          <a:xfrm>
            <a:off x="7086600" y="3585411"/>
            <a:ext cx="1676400" cy="1077218"/>
          </a:xfrm>
          <a:prstGeom prst="rect">
            <a:avLst/>
          </a:prstGeom>
          <a:noFill/>
          <a:ln w="9525">
            <a:noFill/>
            <a:miter lim="800000"/>
            <a:headEnd/>
            <a:tailEnd/>
          </a:ln>
        </p:spPr>
        <p:txBody>
          <a:bodyPr wrap="square">
            <a:spAutoFit/>
          </a:bodyPr>
          <a:lstStyle/>
          <a:p>
            <a:pPr>
              <a:lnSpc>
                <a:spcPct val="80000"/>
              </a:lnSpc>
            </a:pPr>
            <a:r>
              <a:rPr lang="en-US" sz="1600" b="1" dirty="0" smtClean="0">
                <a:solidFill>
                  <a:schemeClr val="tx1"/>
                </a:solidFill>
                <a:effectLst/>
              </a:rPr>
              <a:t>Share of economic sector by type of municipality, 2009</a:t>
            </a:r>
            <a:endParaRPr lang="en-US" sz="1600" b="1" dirty="0">
              <a:solidFill>
                <a:schemeClr val="tx1"/>
              </a:solidFill>
              <a:effectLst/>
            </a:endParaRPr>
          </a:p>
        </p:txBody>
      </p:sp>
      <p:sp>
        <p:nvSpPr>
          <p:cNvPr id="10" name="TextBox 7"/>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smtClean="0">
                <a:solidFill>
                  <a:schemeClr val="tx1"/>
                </a:solidFill>
                <a:effectLst/>
              </a:rPr>
              <a:t>2  Socio-economic and fiscal context of </a:t>
            </a:r>
            <a:r>
              <a:rPr lang="en-ZA" sz="1000" i="1" dirty="0">
                <a:solidFill>
                  <a:schemeClr val="tx1"/>
                </a:solidFill>
                <a:effectLst/>
              </a:rPr>
              <a:t>local </a:t>
            </a:r>
            <a:r>
              <a:rPr lang="en-ZA" sz="1000" i="1" dirty="0" smtClean="0">
                <a:solidFill>
                  <a:schemeClr val="tx1"/>
                </a:solidFill>
                <a:effectLst/>
              </a:rPr>
              <a:t>government</a:t>
            </a:r>
            <a:endParaRPr lang="en-ZA" sz="1000" i="1" dirty="0">
              <a:solidFill>
                <a:schemeClr val="tx1"/>
              </a:solidFill>
              <a:effectLst/>
            </a:endParaRPr>
          </a:p>
        </p:txBody>
      </p:sp>
      <p:pic>
        <p:nvPicPr>
          <p:cNvPr id="1026"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362200" y="3648075"/>
            <a:ext cx="4648200" cy="2447925"/>
          </a:xfrm>
          <a:prstGeom prst="rect">
            <a:avLst/>
          </a:prstGeom>
          <a:solidFill>
            <a:schemeClr val="bg1"/>
          </a:solidFill>
          <a:ln>
            <a:noFill/>
          </a:ln>
          <a:effectLst/>
        </p:spPr>
      </p:pic>
    </p:spTree>
    <p:extLst>
      <p:ext uri="{BB962C8B-B14F-4D97-AF65-F5344CB8AC3E}">
        <p14:creationId xmlns="" xmlns:p14="http://schemas.microsoft.com/office/powerpoint/2010/main" val="200411055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838200"/>
          </a:xfrm>
        </p:spPr>
        <p:txBody>
          <a:bodyPr/>
          <a:lstStyle/>
          <a:p>
            <a:pPr marL="115888"/>
            <a:r>
              <a:rPr lang="en-ZA" sz="2800" dirty="0" smtClean="0"/>
              <a:t>This requires municipalities to respond differently to their specific contexts</a:t>
            </a: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716999100"/>
              </p:ext>
            </p:extLst>
          </p:nvPr>
        </p:nvGraphicFramePr>
        <p:xfrm>
          <a:off x="76200" y="914400"/>
          <a:ext cx="8915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8" name="Slide Number Placeholder 3"/>
          <p:cNvSpPr>
            <a:spLocks noGrp="1"/>
          </p:cNvSpPr>
          <p:nvPr>
            <p:ph type="sldNum" sz="quarter" idx="11"/>
          </p:nvPr>
        </p:nvSpPr>
        <p:spPr>
          <a:noFill/>
        </p:spPr>
        <p:txBody>
          <a:bodyPr/>
          <a:lstStyle/>
          <a:p>
            <a:fld id="{7CB22990-CA50-4EF2-8A55-ED760ED3C398}" type="slidenum">
              <a:rPr lang="en-GB" smtClean="0"/>
              <a:pPr/>
              <a:t>15</a:t>
            </a:fld>
            <a:endParaRPr lang="en-GB" smtClean="0"/>
          </a:p>
        </p:txBody>
      </p:sp>
      <p:sp>
        <p:nvSpPr>
          <p:cNvPr id="16390" name="TextBox 7"/>
          <p:cNvSpPr txBox="1">
            <a:spLocks noChangeArrowheads="1"/>
          </p:cNvSpPr>
          <p:nvPr/>
        </p:nvSpPr>
        <p:spPr bwMode="auto">
          <a:xfrm>
            <a:off x="6743700" y="3598568"/>
            <a:ext cx="2057400" cy="683264"/>
          </a:xfrm>
          <a:prstGeom prst="rect">
            <a:avLst/>
          </a:prstGeom>
          <a:noFill/>
          <a:ln w="9525">
            <a:noFill/>
            <a:miter lim="800000"/>
            <a:headEnd/>
            <a:tailEnd/>
          </a:ln>
        </p:spPr>
        <p:txBody>
          <a:bodyPr wrap="square">
            <a:spAutoFit/>
          </a:bodyPr>
          <a:lstStyle/>
          <a:p>
            <a:pPr>
              <a:lnSpc>
                <a:spcPct val="80000"/>
              </a:lnSpc>
            </a:pPr>
            <a:r>
              <a:rPr lang="en-US" sz="1600" b="1" dirty="0" smtClean="0">
                <a:solidFill>
                  <a:schemeClr val="tx1"/>
                </a:solidFill>
                <a:effectLst/>
              </a:rPr>
              <a:t>Growth by economic sector, </a:t>
            </a:r>
            <a:r>
              <a:rPr lang="en-US" sz="1600" b="1" dirty="0">
                <a:solidFill>
                  <a:schemeClr val="tx1"/>
                </a:solidFill>
                <a:effectLst/>
              </a:rPr>
              <a:t>2006 and </a:t>
            </a:r>
            <a:r>
              <a:rPr lang="en-US" sz="1600" b="1" dirty="0" smtClean="0">
                <a:solidFill>
                  <a:schemeClr val="tx1"/>
                </a:solidFill>
                <a:effectLst/>
              </a:rPr>
              <a:t>2009</a:t>
            </a:r>
            <a:endParaRPr lang="en-US" sz="1600" b="1" dirty="0">
              <a:solidFill>
                <a:schemeClr val="tx1"/>
              </a:solidFill>
              <a:effectLst/>
            </a:endParaRPr>
          </a:p>
        </p:txBody>
      </p:sp>
      <p:pic>
        <p:nvPicPr>
          <p:cNvPr id="16391" name="Picture 6"/>
          <p:cNvPicPr>
            <a:picLocks noChangeAspect="1" noChangeArrowheads="1"/>
          </p:cNvPicPr>
          <p:nvPr/>
        </p:nvPicPr>
        <p:blipFill>
          <a:blip r:embed="rId7" cstate="print"/>
          <a:srcRect/>
          <a:stretch>
            <a:fillRect/>
          </a:stretch>
        </p:blipFill>
        <p:spPr bwMode="auto">
          <a:xfrm>
            <a:off x="2209800" y="914400"/>
            <a:ext cx="4572000" cy="2514600"/>
          </a:xfrm>
          <a:prstGeom prst="rect">
            <a:avLst/>
          </a:prstGeom>
          <a:noFill/>
          <a:ln w="9525" algn="ctr">
            <a:noFill/>
            <a:miter lim="800000"/>
            <a:headEnd/>
            <a:tailEnd/>
          </a:ln>
        </p:spPr>
      </p:pic>
      <p:sp>
        <p:nvSpPr>
          <p:cNvPr id="16392" name="TextBox 8"/>
          <p:cNvSpPr txBox="1">
            <a:spLocks noChangeArrowheads="1"/>
          </p:cNvSpPr>
          <p:nvPr/>
        </p:nvSpPr>
        <p:spPr bwMode="auto">
          <a:xfrm>
            <a:off x="6781800" y="914400"/>
            <a:ext cx="1981200" cy="738664"/>
          </a:xfrm>
          <a:prstGeom prst="rect">
            <a:avLst/>
          </a:prstGeom>
          <a:noFill/>
          <a:ln w="9525">
            <a:noFill/>
            <a:miter lim="800000"/>
            <a:headEnd/>
            <a:tailEnd/>
          </a:ln>
        </p:spPr>
        <p:txBody>
          <a:bodyPr wrap="square">
            <a:spAutoFit/>
          </a:bodyPr>
          <a:lstStyle/>
          <a:p>
            <a:r>
              <a:rPr lang="en-ZA" sz="1400" b="1" dirty="0">
                <a:solidFill>
                  <a:schemeClr val="tx1"/>
                </a:solidFill>
                <a:effectLst/>
              </a:rPr>
              <a:t>Proxies of </a:t>
            </a:r>
            <a:r>
              <a:rPr lang="en-ZA" sz="1400" b="1" dirty="0" smtClean="0">
                <a:solidFill>
                  <a:schemeClr val="tx1"/>
                </a:solidFill>
                <a:effectLst/>
              </a:rPr>
              <a:t>poverty by type of municipality, </a:t>
            </a:r>
            <a:r>
              <a:rPr lang="en-ZA" sz="1400" b="1" dirty="0">
                <a:solidFill>
                  <a:schemeClr val="tx1"/>
                </a:solidFill>
                <a:effectLst/>
              </a:rPr>
              <a:t>2007</a:t>
            </a:r>
          </a:p>
        </p:txBody>
      </p:sp>
      <p:sp>
        <p:nvSpPr>
          <p:cNvPr id="11" name="TextBox 8"/>
          <p:cNvSpPr txBox="1">
            <a:spLocks noChangeArrowheads="1"/>
          </p:cNvSpPr>
          <p:nvPr/>
        </p:nvSpPr>
        <p:spPr bwMode="auto">
          <a:xfrm>
            <a:off x="6781800" y="1600200"/>
            <a:ext cx="2057400" cy="1754326"/>
          </a:xfrm>
          <a:prstGeom prst="rect">
            <a:avLst/>
          </a:prstGeom>
          <a:noFill/>
          <a:ln w="9525">
            <a:noFill/>
            <a:miter lim="800000"/>
            <a:headEnd/>
            <a:tailEnd/>
          </a:ln>
        </p:spPr>
        <p:txBody>
          <a:bodyPr wrap="square">
            <a:spAutoFit/>
          </a:bodyPr>
          <a:lstStyle/>
          <a:p>
            <a:pPr algn="l"/>
            <a:r>
              <a:rPr lang="en-ZA" sz="1200" b="1" i="1" dirty="0" smtClean="0">
                <a:solidFill>
                  <a:schemeClr val="tx1"/>
                </a:solidFill>
                <a:effectLst/>
              </a:rPr>
              <a:t>All municipalities need to be aware of the poverty and unemployment within their jurisdictions, so they develop appropriate service delivery strategies, indigent policies and revenue strategies. </a:t>
            </a:r>
            <a:endParaRPr lang="en-ZA" sz="1200" b="1" i="1" dirty="0">
              <a:solidFill>
                <a:schemeClr val="tx1"/>
              </a:solidFill>
              <a:effectLst/>
            </a:endParaRPr>
          </a:p>
        </p:txBody>
      </p:sp>
      <p:sp>
        <p:nvSpPr>
          <p:cNvPr id="12" name="TextBox 8"/>
          <p:cNvSpPr txBox="1">
            <a:spLocks noChangeArrowheads="1"/>
          </p:cNvSpPr>
          <p:nvPr/>
        </p:nvSpPr>
        <p:spPr bwMode="auto">
          <a:xfrm>
            <a:off x="6753726" y="4265474"/>
            <a:ext cx="1981200" cy="1754326"/>
          </a:xfrm>
          <a:prstGeom prst="rect">
            <a:avLst/>
          </a:prstGeom>
          <a:noFill/>
          <a:ln w="9525">
            <a:noFill/>
            <a:miter lim="800000"/>
            <a:headEnd/>
            <a:tailEnd/>
          </a:ln>
        </p:spPr>
        <p:txBody>
          <a:bodyPr wrap="square">
            <a:spAutoFit/>
          </a:bodyPr>
          <a:lstStyle/>
          <a:p>
            <a:pPr algn="l"/>
            <a:r>
              <a:rPr lang="en-ZA" sz="1200" b="1" i="1" dirty="0" smtClean="0">
                <a:solidFill>
                  <a:schemeClr val="tx1"/>
                </a:solidFill>
                <a:effectLst/>
              </a:rPr>
              <a:t>Municipalities need to be aware of how the sectors of the economy represented within their areas are performing – and then tailor their spatial plans and </a:t>
            </a:r>
            <a:r>
              <a:rPr lang="en-ZA" sz="1200" b="1" i="1" dirty="0" err="1" smtClean="0">
                <a:solidFill>
                  <a:schemeClr val="tx1"/>
                </a:solidFill>
                <a:effectLst/>
              </a:rPr>
              <a:t>IDPs</a:t>
            </a:r>
            <a:r>
              <a:rPr lang="en-ZA" sz="1200" b="1" i="1" dirty="0" smtClean="0">
                <a:solidFill>
                  <a:schemeClr val="tx1"/>
                </a:solidFill>
                <a:effectLst/>
              </a:rPr>
              <a:t> to provide appropriate support </a:t>
            </a:r>
            <a:endParaRPr lang="en-ZA" sz="1200" b="1" i="1" dirty="0">
              <a:solidFill>
                <a:schemeClr val="tx1"/>
              </a:solidFill>
              <a:effectLst/>
            </a:endParaRPr>
          </a:p>
        </p:txBody>
      </p:sp>
      <p:pic>
        <p:nvPicPr>
          <p:cNvPr id="2050"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247900" y="3659326"/>
            <a:ext cx="4457700" cy="2436674"/>
          </a:xfrm>
          <a:prstGeom prst="rect">
            <a:avLst/>
          </a:prstGeom>
          <a:solidFill>
            <a:schemeClr val="bg1"/>
          </a:solidFill>
          <a:ln>
            <a:noFill/>
          </a:ln>
          <a:effectLst/>
        </p:spPr>
      </p:pic>
      <p:sp>
        <p:nvSpPr>
          <p:cNvPr id="14" name="TextBox 7"/>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smtClean="0">
                <a:solidFill>
                  <a:schemeClr val="tx1"/>
                </a:solidFill>
                <a:effectLst/>
              </a:rPr>
              <a:t>2  Socio-economic and fiscal context of </a:t>
            </a:r>
            <a:r>
              <a:rPr lang="en-ZA" sz="1000" i="1" dirty="0">
                <a:solidFill>
                  <a:schemeClr val="tx1"/>
                </a:solidFill>
                <a:effectLst/>
              </a:rPr>
              <a:t>local </a:t>
            </a:r>
            <a:r>
              <a:rPr lang="en-ZA" sz="1000" i="1" dirty="0" smtClean="0">
                <a:solidFill>
                  <a:schemeClr val="tx1"/>
                </a:solidFill>
                <a:effectLst/>
              </a:rPr>
              <a:t>government</a:t>
            </a:r>
            <a:endParaRPr lang="en-ZA" sz="1000" i="1" dirty="0">
              <a:solidFill>
                <a:schemeClr val="tx1"/>
              </a:solidFill>
              <a:effectLst/>
            </a:endParaRPr>
          </a:p>
        </p:txBody>
      </p:sp>
    </p:spTree>
    <p:extLst>
      <p:ext uri="{BB962C8B-B14F-4D97-AF65-F5344CB8AC3E}">
        <p14:creationId xmlns="" xmlns:p14="http://schemas.microsoft.com/office/powerpoint/2010/main" val="148263618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838200"/>
          </a:xfrm>
        </p:spPr>
        <p:txBody>
          <a:bodyPr/>
          <a:lstStyle/>
          <a:p>
            <a:r>
              <a:rPr lang="en-ZA" sz="2800" dirty="0" smtClean="0"/>
              <a:t>… while also responding to the opportunities created by national fiscal policy </a:t>
            </a: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1814959508"/>
              </p:ext>
            </p:extLst>
          </p:nvPr>
        </p:nvGraphicFramePr>
        <p:xfrm>
          <a:off x="152400" y="914400"/>
          <a:ext cx="8839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2" name="Slide Number Placeholder 3"/>
          <p:cNvSpPr>
            <a:spLocks noGrp="1"/>
          </p:cNvSpPr>
          <p:nvPr>
            <p:ph type="sldNum" sz="quarter" idx="11"/>
          </p:nvPr>
        </p:nvSpPr>
        <p:spPr>
          <a:noFill/>
        </p:spPr>
        <p:txBody>
          <a:bodyPr/>
          <a:lstStyle/>
          <a:p>
            <a:fld id="{45962C0D-E67C-49F3-99C3-089170C85292}" type="slidenum">
              <a:rPr lang="en-GB" smtClean="0"/>
              <a:pPr/>
              <a:t>16</a:t>
            </a:fld>
            <a:endParaRPr lang="en-GB" smtClean="0"/>
          </a:p>
        </p:txBody>
      </p:sp>
      <p:sp>
        <p:nvSpPr>
          <p:cNvPr id="17413" name="TextBox 7"/>
          <p:cNvSpPr txBox="1">
            <a:spLocks noChangeArrowheads="1"/>
          </p:cNvSpPr>
          <p:nvPr/>
        </p:nvSpPr>
        <p:spPr bwMode="auto">
          <a:xfrm>
            <a:off x="6553200" y="982662"/>
            <a:ext cx="2362200" cy="683264"/>
          </a:xfrm>
          <a:prstGeom prst="rect">
            <a:avLst/>
          </a:prstGeom>
          <a:noFill/>
          <a:ln w="9525">
            <a:noFill/>
            <a:miter lim="800000"/>
            <a:headEnd/>
            <a:tailEnd/>
          </a:ln>
        </p:spPr>
        <p:txBody>
          <a:bodyPr wrap="square">
            <a:spAutoFit/>
          </a:bodyPr>
          <a:lstStyle/>
          <a:p>
            <a:pPr>
              <a:lnSpc>
                <a:spcPct val="80000"/>
              </a:lnSpc>
            </a:pPr>
            <a:r>
              <a:rPr lang="en-US" sz="1600" b="1" dirty="0" smtClean="0">
                <a:solidFill>
                  <a:schemeClr val="tx1"/>
                </a:solidFill>
                <a:effectLst/>
              </a:rPr>
              <a:t>Transfers to local government, 2006/07 – 2012/13</a:t>
            </a:r>
            <a:endParaRPr lang="en-US" sz="1600" b="1" dirty="0">
              <a:solidFill>
                <a:schemeClr val="tx1"/>
              </a:solidFill>
              <a:effectLst/>
            </a:endParaRPr>
          </a:p>
        </p:txBody>
      </p:sp>
      <p:pic>
        <p:nvPicPr>
          <p:cNvPr id="4098"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286001" y="982662"/>
            <a:ext cx="4191000" cy="24463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553200" y="1665926"/>
            <a:ext cx="2362200" cy="1323439"/>
          </a:xfrm>
          <a:prstGeom prst="rect">
            <a:avLst/>
          </a:prstGeom>
          <a:noFill/>
        </p:spPr>
        <p:txBody>
          <a:bodyPr wrap="square" rtlCol="0">
            <a:spAutoFit/>
          </a:bodyPr>
          <a:lstStyle/>
          <a:p>
            <a:r>
              <a:rPr lang="en-GB" sz="1600" i="1" dirty="0" smtClean="0"/>
              <a:t>Transfers to LG grow </a:t>
            </a:r>
            <a:r>
              <a:rPr lang="en-GB" sz="1600" i="1" dirty="0"/>
              <a:t>by </a:t>
            </a:r>
            <a:r>
              <a:rPr lang="en-GB" sz="1600" i="1" dirty="0" smtClean="0"/>
              <a:t>10.4% between </a:t>
            </a:r>
            <a:r>
              <a:rPr lang="en-GB" sz="1600" i="1" dirty="0"/>
              <a:t>2010/11 and 2013/14, </a:t>
            </a:r>
            <a:r>
              <a:rPr lang="en-GB" sz="1600" i="1" dirty="0" smtClean="0"/>
              <a:t>compared to 7.6% </a:t>
            </a:r>
            <a:r>
              <a:rPr lang="en-GB" sz="1600" i="1" dirty="0"/>
              <a:t> </a:t>
            </a:r>
            <a:r>
              <a:rPr lang="en-GB" sz="1600" i="1" dirty="0" smtClean="0"/>
              <a:t>for total government spending</a:t>
            </a:r>
            <a:endParaRPr lang="en-GB" sz="1600" i="1" dirty="0"/>
          </a:p>
        </p:txBody>
      </p:sp>
      <p:sp>
        <p:nvSpPr>
          <p:cNvPr id="9" name="TextBox 7"/>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smtClean="0">
                <a:solidFill>
                  <a:schemeClr val="tx1"/>
                </a:solidFill>
                <a:effectLst/>
              </a:rPr>
              <a:t>2  Socio-economic and fiscal context of </a:t>
            </a:r>
            <a:r>
              <a:rPr lang="en-ZA" sz="1000" i="1" dirty="0">
                <a:solidFill>
                  <a:schemeClr val="tx1"/>
                </a:solidFill>
                <a:effectLst/>
              </a:rPr>
              <a:t>local </a:t>
            </a:r>
            <a:r>
              <a:rPr lang="en-ZA" sz="1000" i="1" dirty="0" smtClean="0">
                <a:solidFill>
                  <a:schemeClr val="tx1"/>
                </a:solidFill>
                <a:effectLst/>
              </a:rPr>
              <a:t>government</a:t>
            </a:r>
            <a:endParaRPr lang="en-ZA" sz="1000" i="1" dirty="0">
              <a:solidFill>
                <a:schemeClr val="tx1"/>
              </a:solidFill>
              <a:effectLst/>
            </a:endParaRPr>
          </a:p>
        </p:txBody>
      </p:sp>
    </p:spTree>
    <p:extLst>
      <p:ext uri="{BB962C8B-B14F-4D97-AF65-F5344CB8AC3E}">
        <p14:creationId xmlns="" xmlns:p14="http://schemas.microsoft.com/office/powerpoint/2010/main" val="127182199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marL="57150"/>
            <a:r>
              <a:rPr lang="en-US" sz="2800" dirty="0" smtClean="0"/>
              <a:t>…and learning to do things better</a:t>
            </a:r>
            <a:endParaRPr lang="en-GB" sz="2800"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564448620"/>
              </p:ext>
            </p:extLst>
          </p:nvPr>
        </p:nvGraphicFramePr>
        <p:xfrm>
          <a:off x="152400" y="914400"/>
          <a:ext cx="8763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1"/>
          </p:nvPr>
        </p:nvSpPr>
        <p:spPr/>
        <p:txBody>
          <a:bodyPr/>
          <a:lstStyle/>
          <a:p>
            <a:pPr>
              <a:defRPr/>
            </a:pPr>
            <a:fld id="{277289E9-69D5-4ED4-9791-24C5F5C4CAAF}" type="slidenum">
              <a:rPr lang="en-US" smtClean="0"/>
              <a:pPr>
                <a:defRPr/>
              </a:pPr>
              <a:t>17</a:t>
            </a:fld>
            <a:endParaRPr lang="en-US" sz="2000" b="0" dirty="0">
              <a:solidFill>
                <a:schemeClr val="tx1"/>
              </a:solidFill>
              <a:latin typeface="+mn-lt"/>
            </a:endParaRPr>
          </a:p>
        </p:txBody>
      </p:sp>
      <p:pic>
        <p:nvPicPr>
          <p:cNvPr id="3074"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154237" y="2209800"/>
            <a:ext cx="4170363" cy="2305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400800" y="2057400"/>
            <a:ext cx="2286000" cy="1015663"/>
          </a:xfrm>
          <a:prstGeom prst="rect">
            <a:avLst/>
          </a:prstGeom>
          <a:noFill/>
        </p:spPr>
        <p:txBody>
          <a:bodyPr wrap="square" rtlCol="0">
            <a:spAutoFit/>
          </a:bodyPr>
          <a:lstStyle/>
          <a:p>
            <a:r>
              <a:rPr lang="en-US" sz="2000" b="1" dirty="0" smtClean="0"/>
              <a:t>Service delivery protests, 2004 to 2010 </a:t>
            </a:r>
            <a:endParaRPr lang="en-GB" sz="2000" b="1" dirty="0"/>
          </a:p>
        </p:txBody>
      </p:sp>
      <p:sp>
        <p:nvSpPr>
          <p:cNvPr id="9" name="TextBox 8"/>
          <p:cNvSpPr txBox="1"/>
          <p:nvPr/>
        </p:nvSpPr>
        <p:spPr>
          <a:xfrm>
            <a:off x="6400800" y="3089311"/>
            <a:ext cx="2286000" cy="1077218"/>
          </a:xfrm>
          <a:prstGeom prst="rect">
            <a:avLst/>
          </a:prstGeom>
          <a:noFill/>
        </p:spPr>
        <p:txBody>
          <a:bodyPr wrap="square" rtlCol="0">
            <a:spAutoFit/>
          </a:bodyPr>
          <a:lstStyle/>
          <a:p>
            <a:r>
              <a:rPr lang="en-US" sz="1600" b="1" i="1" dirty="0" smtClean="0"/>
              <a:t>Disputes with ratepayers in 42 towns – paying funds into trust accounts</a:t>
            </a:r>
            <a:endParaRPr lang="en-GB" sz="1600" b="1" i="1" dirty="0"/>
          </a:p>
        </p:txBody>
      </p:sp>
      <p:sp>
        <p:nvSpPr>
          <p:cNvPr id="10" name="TextBox 7"/>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smtClean="0">
                <a:solidFill>
                  <a:schemeClr val="tx1"/>
                </a:solidFill>
                <a:effectLst/>
              </a:rPr>
              <a:t>2  Socio-economic and fiscal context of </a:t>
            </a:r>
            <a:r>
              <a:rPr lang="en-ZA" sz="1000" i="1" dirty="0">
                <a:solidFill>
                  <a:schemeClr val="tx1"/>
                </a:solidFill>
                <a:effectLst/>
              </a:rPr>
              <a:t>local </a:t>
            </a:r>
            <a:r>
              <a:rPr lang="en-ZA" sz="1000" i="1" dirty="0" smtClean="0">
                <a:solidFill>
                  <a:schemeClr val="tx1"/>
                </a:solidFill>
                <a:effectLst/>
              </a:rPr>
              <a:t>government</a:t>
            </a:r>
            <a:endParaRPr lang="en-ZA" sz="1000" i="1" dirty="0">
              <a:solidFill>
                <a:schemeClr val="tx1"/>
              </a:solidFill>
              <a:effectLst/>
            </a:endParaRPr>
          </a:p>
        </p:txBody>
      </p:sp>
    </p:spTree>
    <p:extLst>
      <p:ext uri="{BB962C8B-B14F-4D97-AF65-F5344CB8AC3E}">
        <p14:creationId xmlns="" xmlns:p14="http://schemas.microsoft.com/office/powerpoint/2010/main" val="2078331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Local government has very specific service delivery responsibilities </a:t>
            </a:r>
            <a:endParaRPr lang="en-GB" sz="2800" dirty="0"/>
          </a:p>
        </p:txBody>
      </p:sp>
      <p:sp>
        <p:nvSpPr>
          <p:cNvPr id="4" name="Slide Number Placeholder 3"/>
          <p:cNvSpPr>
            <a:spLocks noGrp="1"/>
          </p:cNvSpPr>
          <p:nvPr>
            <p:ph type="sldNum" sz="quarter" idx="11"/>
          </p:nvPr>
        </p:nvSpPr>
        <p:spPr/>
        <p:txBody>
          <a:bodyPr/>
          <a:lstStyle/>
          <a:p>
            <a:pPr>
              <a:defRPr/>
            </a:pPr>
            <a:fld id="{277289E9-69D5-4ED4-9791-24C5F5C4CAAF}" type="slidenum">
              <a:rPr lang="en-US" smtClean="0"/>
              <a:pPr>
                <a:defRPr/>
              </a:pPr>
              <a:t>18</a:t>
            </a:fld>
            <a:endParaRPr lang="en-US" sz="2000" b="0" dirty="0">
              <a:solidFill>
                <a:schemeClr val="tx1"/>
              </a:solidFill>
              <a:latin typeface="+mn-lt"/>
            </a:endParaRPr>
          </a:p>
        </p:txBody>
      </p:sp>
      <p:graphicFrame>
        <p:nvGraphicFramePr>
          <p:cNvPr id="6" name="Diagram 5"/>
          <p:cNvGraphicFramePr/>
          <p:nvPr>
            <p:extLst>
              <p:ext uri="{D42A27DB-BD31-4B8C-83A1-F6EECF244321}">
                <p14:modId xmlns="" xmlns:p14="http://schemas.microsoft.com/office/powerpoint/2010/main" val="1744900349"/>
              </p:ext>
            </p:extLst>
          </p:nvPr>
        </p:nvGraphicFramePr>
        <p:xfrm>
          <a:off x="152400" y="990600"/>
          <a:ext cx="8763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209800" y="4989493"/>
            <a:ext cx="2147638" cy="954107"/>
          </a:xfrm>
          <a:prstGeom prst="rect">
            <a:avLst/>
          </a:prstGeom>
          <a:noFill/>
        </p:spPr>
        <p:txBody>
          <a:bodyPr wrap="square" rtlCol="0">
            <a:spAutoFit/>
          </a:bodyPr>
          <a:lstStyle/>
          <a:p>
            <a:pPr lvl="0"/>
            <a:r>
              <a:rPr lang="en-GB" sz="1400" dirty="0"/>
              <a:t>Water (potable) </a:t>
            </a:r>
          </a:p>
          <a:p>
            <a:pPr lvl="0"/>
            <a:r>
              <a:rPr lang="en-GB" sz="1400" dirty="0"/>
              <a:t>Electricity reticulation</a:t>
            </a:r>
          </a:p>
          <a:p>
            <a:pPr lvl="0"/>
            <a:r>
              <a:rPr lang="en-GB" sz="1400" dirty="0"/>
              <a:t>Sanitation</a:t>
            </a:r>
          </a:p>
          <a:p>
            <a:pPr lvl="0"/>
            <a:r>
              <a:rPr lang="en-GB" sz="1400" dirty="0"/>
              <a:t>Refuse </a:t>
            </a:r>
            <a:r>
              <a:rPr lang="en-GB" sz="1400" dirty="0" smtClean="0"/>
              <a:t>removal</a:t>
            </a:r>
            <a:endParaRPr lang="en-GB" sz="1400" dirty="0"/>
          </a:p>
        </p:txBody>
      </p:sp>
      <p:sp>
        <p:nvSpPr>
          <p:cNvPr id="7" name="TextBox 6"/>
          <p:cNvSpPr txBox="1"/>
          <p:nvPr/>
        </p:nvSpPr>
        <p:spPr>
          <a:xfrm>
            <a:off x="5119036" y="4800600"/>
            <a:ext cx="2438400" cy="646331"/>
          </a:xfrm>
          <a:prstGeom prst="rect">
            <a:avLst/>
          </a:prstGeom>
          <a:noFill/>
        </p:spPr>
        <p:txBody>
          <a:bodyPr wrap="square" rtlCol="0">
            <a:spAutoFit/>
          </a:bodyPr>
          <a:lstStyle/>
          <a:p>
            <a:pPr lvl="0"/>
            <a:endParaRPr lang="en-GB" sz="1800" dirty="0"/>
          </a:p>
          <a:p>
            <a:endParaRPr lang="en-GB" sz="1800" dirty="0"/>
          </a:p>
        </p:txBody>
      </p:sp>
      <p:sp>
        <p:nvSpPr>
          <p:cNvPr id="8" name="TextBox 7"/>
          <p:cNvSpPr txBox="1"/>
          <p:nvPr/>
        </p:nvSpPr>
        <p:spPr>
          <a:xfrm>
            <a:off x="4953000" y="4683493"/>
            <a:ext cx="2438400" cy="646331"/>
          </a:xfrm>
          <a:prstGeom prst="rect">
            <a:avLst/>
          </a:prstGeom>
          <a:noFill/>
        </p:spPr>
        <p:txBody>
          <a:bodyPr wrap="square" rtlCol="0">
            <a:spAutoFit/>
          </a:bodyPr>
          <a:lstStyle/>
          <a:p>
            <a:pPr lvl="0"/>
            <a:endParaRPr lang="en-GB" sz="1800" dirty="0"/>
          </a:p>
          <a:p>
            <a:endParaRPr lang="en-GB" sz="1800" dirty="0"/>
          </a:p>
        </p:txBody>
      </p:sp>
      <p:sp>
        <p:nvSpPr>
          <p:cNvPr id="13" name="TextBox 12"/>
          <p:cNvSpPr txBox="1"/>
          <p:nvPr/>
        </p:nvSpPr>
        <p:spPr>
          <a:xfrm>
            <a:off x="4267200" y="4953000"/>
            <a:ext cx="2286000" cy="1169551"/>
          </a:xfrm>
          <a:prstGeom prst="rect">
            <a:avLst/>
          </a:prstGeom>
          <a:noFill/>
        </p:spPr>
        <p:txBody>
          <a:bodyPr wrap="square" rtlCol="0">
            <a:spAutoFit/>
          </a:bodyPr>
          <a:lstStyle/>
          <a:p>
            <a:r>
              <a:rPr lang="en-US" sz="1400" dirty="0" smtClean="0"/>
              <a:t>Cemeteries</a:t>
            </a:r>
            <a:endParaRPr lang="en-US" sz="1400" dirty="0"/>
          </a:p>
          <a:p>
            <a:r>
              <a:rPr lang="en-US" sz="1400" dirty="0"/>
              <a:t>Fire </a:t>
            </a:r>
            <a:r>
              <a:rPr lang="en-US" sz="1400" dirty="0" smtClean="0"/>
              <a:t>fighting</a:t>
            </a:r>
            <a:endParaRPr lang="en-US" sz="1400" dirty="0"/>
          </a:p>
          <a:p>
            <a:r>
              <a:rPr lang="en-US" sz="1400" dirty="0"/>
              <a:t>Municipal </a:t>
            </a:r>
            <a:r>
              <a:rPr lang="en-US" sz="1400" dirty="0" smtClean="0"/>
              <a:t>health services</a:t>
            </a:r>
            <a:endParaRPr lang="en-US" sz="1400" dirty="0"/>
          </a:p>
          <a:p>
            <a:r>
              <a:rPr lang="en-US" sz="1400" dirty="0"/>
              <a:t>Municipal </a:t>
            </a:r>
            <a:r>
              <a:rPr lang="en-US" sz="1400" dirty="0" smtClean="0"/>
              <a:t>planning</a:t>
            </a:r>
          </a:p>
          <a:p>
            <a:r>
              <a:rPr lang="en-US" sz="1400" dirty="0"/>
              <a:t>Municipal </a:t>
            </a:r>
            <a:r>
              <a:rPr lang="en-US" sz="1400" dirty="0" smtClean="0"/>
              <a:t>roads</a:t>
            </a:r>
            <a:endParaRPr lang="en-GB" sz="1400" dirty="0"/>
          </a:p>
        </p:txBody>
      </p:sp>
      <p:sp>
        <p:nvSpPr>
          <p:cNvPr id="15" name="TextBox 14"/>
          <p:cNvSpPr txBox="1"/>
          <p:nvPr/>
        </p:nvSpPr>
        <p:spPr>
          <a:xfrm>
            <a:off x="6553200" y="4953000"/>
            <a:ext cx="2362200" cy="1169551"/>
          </a:xfrm>
          <a:prstGeom prst="rect">
            <a:avLst/>
          </a:prstGeom>
          <a:noFill/>
        </p:spPr>
        <p:txBody>
          <a:bodyPr wrap="square" rtlCol="0">
            <a:spAutoFit/>
          </a:bodyPr>
          <a:lstStyle/>
          <a:p>
            <a:r>
              <a:rPr lang="en-US" sz="1400" dirty="0" smtClean="0"/>
              <a:t>Storm </a:t>
            </a:r>
            <a:r>
              <a:rPr lang="en-US" sz="1400" dirty="0"/>
              <a:t>water</a:t>
            </a:r>
          </a:p>
          <a:p>
            <a:r>
              <a:rPr lang="en-US" sz="1400" dirty="0"/>
              <a:t>Traffic and </a:t>
            </a:r>
            <a:r>
              <a:rPr lang="en-US" sz="1400" dirty="0" smtClean="0"/>
              <a:t>parking</a:t>
            </a:r>
            <a:endParaRPr lang="en-US" sz="1400" dirty="0"/>
          </a:p>
          <a:p>
            <a:r>
              <a:rPr lang="en-US" sz="1400" dirty="0"/>
              <a:t>Building regulations </a:t>
            </a:r>
          </a:p>
          <a:p>
            <a:r>
              <a:rPr lang="en-US" sz="1400" dirty="0"/>
              <a:t>Municipal public transport</a:t>
            </a:r>
          </a:p>
          <a:p>
            <a:endParaRPr lang="en-GB" sz="1400" dirty="0"/>
          </a:p>
        </p:txBody>
      </p:sp>
      <p:sp>
        <p:nvSpPr>
          <p:cNvPr id="16" name="TextBox 7"/>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smtClean="0">
                <a:solidFill>
                  <a:schemeClr val="tx1"/>
                </a:solidFill>
                <a:effectLst/>
              </a:rPr>
              <a:t>3  Intergovernmental relations and the local government fiscal framework</a:t>
            </a:r>
            <a:endParaRPr lang="en-ZA" sz="1000" i="1" dirty="0">
              <a:solidFill>
                <a:schemeClr val="tx1"/>
              </a:solidFill>
              <a:effectLst/>
            </a:endParaRPr>
          </a:p>
        </p:txBody>
      </p:sp>
    </p:spTree>
    <p:extLst>
      <p:ext uri="{BB962C8B-B14F-4D97-AF65-F5344CB8AC3E}">
        <p14:creationId xmlns="" xmlns:p14="http://schemas.microsoft.com/office/powerpoint/2010/main" val="3067619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6019800" y="990600"/>
            <a:ext cx="2971800" cy="4160520"/>
          </a:xfrm>
          <a:prstGeom prst="roundRect">
            <a:avLst/>
          </a:prstGeom>
          <a:solidFill>
            <a:schemeClr val="bg2">
              <a:lumMod val="75000"/>
            </a:schemeClr>
          </a:solidFill>
        </p:spPr>
        <p:style>
          <a:lnRef idx="0">
            <a:schemeClr val="accent5"/>
          </a:lnRef>
          <a:fillRef idx="3">
            <a:schemeClr val="accent5"/>
          </a:fillRef>
          <a:effectRef idx="3">
            <a:schemeClr val="accent5"/>
          </a:effectRef>
          <a:fontRef idx="minor">
            <a:schemeClr val="lt1"/>
          </a:fontRef>
        </p:style>
        <p:txBody>
          <a:bodyPr lIns="0" rIns="0" rtlCol="0" anchor="t"/>
          <a:lstStyle/>
          <a:p>
            <a:pPr algn="ctr"/>
            <a:r>
              <a:rPr lang="en-US" sz="1800" b="1" dirty="0" smtClean="0"/>
              <a:t>Municipal own revenues</a:t>
            </a:r>
            <a:endParaRPr lang="en-GB" sz="1800" b="1" dirty="0"/>
          </a:p>
        </p:txBody>
      </p:sp>
      <p:sp>
        <p:nvSpPr>
          <p:cNvPr id="20" name="Rounded Rectangle 19"/>
          <p:cNvSpPr/>
          <p:nvPr/>
        </p:nvSpPr>
        <p:spPr>
          <a:xfrm>
            <a:off x="174859" y="990600"/>
            <a:ext cx="2971800" cy="5106202"/>
          </a:xfrm>
          <a:prstGeom prst="roundRect">
            <a:avLst/>
          </a:prstGeom>
          <a:solidFill>
            <a:schemeClr val="bg2">
              <a:lumMod val="75000"/>
            </a:schemeClr>
          </a:solidFill>
        </p:spPr>
        <p:style>
          <a:lnRef idx="0">
            <a:schemeClr val="accent5"/>
          </a:lnRef>
          <a:fillRef idx="3">
            <a:schemeClr val="accent5"/>
          </a:fillRef>
          <a:effectRef idx="3">
            <a:schemeClr val="accent5"/>
          </a:effectRef>
          <a:fontRef idx="minor">
            <a:schemeClr val="lt1"/>
          </a:fontRef>
        </p:style>
        <p:txBody>
          <a:bodyPr lIns="0" rIns="0" rtlCol="0" anchor="t"/>
          <a:lstStyle/>
          <a:p>
            <a:pPr algn="ctr"/>
            <a:r>
              <a:rPr lang="en-US" sz="1800" b="1" dirty="0" smtClean="0"/>
              <a:t>Transfers and Grants</a:t>
            </a:r>
            <a:endParaRPr lang="en-GB" sz="1800" b="1" dirty="0"/>
          </a:p>
        </p:txBody>
      </p:sp>
      <p:sp>
        <p:nvSpPr>
          <p:cNvPr id="19" name="Rounded Rectangle 18"/>
          <p:cNvSpPr/>
          <p:nvPr/>
        </p:nvSpPr>
        <p:spPr>
          <a:xfrm>
            <a:off x="304800" y="1524000"/>
            <a:ext cx="2667000" cy="3733800"/>
          </a:xfrm>
          <a:prstGeom prst="roundRect">
            <a:avLst/>
          </a:prstGeom>
          <a:solidFill>
            <a:schemeClr val="bg1">
              <a:lumMod val="65000"/>
            </a:schemeClr>
          </a:solidFill>
        </p:spPr>
        <p:style>
          <a:lnRef idx="0">
            <a:schemeClr val="accent5"/>
          </a:lnRef>
          <a:fillRef idx="3">
            <a:schemeClr val="accent5"/>
          </a:fillRef>
          <a:effectRef idx="3">
            <a:schemeClr val="accent5"/>
          </a:effectRef>
          <a:fontRef idx="minor">
            <a:schemeClr val="lt1"/>
          </a:fontRef>
        </p:style>
        <p:txBody>
          <a:bodyPr rtlCol="0" anchor="t"/>
          <a:lstStyle/>
          <a:p>
            <a:pPr algn="ctr"/>
            <a:r>
              <a:rPr lang="en-US" sz="1800" b="1" dirty="0" smtClean="0">
                <a:solidFill>
                  <a:schemeClr val="tx1"/>
                </a:solidFill>
              </a:rPr>
              <a:t>Direct transfers</a:t>
            </a:r>
            <a:endParaRPr lang="en-GB" sz="1800" b="1" dirty="0">
              <a:solidFill>
                <a:schemeClr val="tx1"/>
              </a:solidFill>
            </a:endParaRPr>
          </a:p>
        </p:txBody>
      </p:sp>
      <p:sp>
        <p:nvSpPr>
          <p:cNvPr id="2" name="Title 1"/>
          <p:cNvSpPr>
            <a:spLocks noGrp="1"/>
          </p:cNvSpPr>
          <p:nvPr>
            <p:ph type="title"/>
          </p:nvPr>
        </p:nvSpPr>
        <p:spPr/>
        <p:txBody>
          <a:bodyPr/>
          <a:lstStyle/>
          <a:p>
            <a:r>
              <a:rPr lang="en-US" sz="2800" dirty="0" smtClean="0"/>
              <a:t>That the </a:t>
            </a:r>
            <a:r>
              <a:rPr lang="en-US" sz="2800" i="1" dirty="0" smtClean="0"/>
              <a:t>WHOLE </a:t>
            </a:r>
            <a:r>
              <a:rPr lang="en-US" sz="2800" dirty="0" smtClean="0"/>
              <a:t>local government fiscal framework is designed to finance municipalities</a:t>
            </a:r>
            <a:endParaRPr lang="en-GB" sz="2800" dirty="0"/>
          </a:p>
        </p:txBody>
      </p:sp>
      <p:sp>
        <p:nvSpPr>
          <p:cNvPr id="4" name="Slide Number Placeholder 3"/>
          <p:cNvSpPr>
            <a:spLocks noGrp="1"/>
          </p:cNvSpPr>
          <p:nvPr>
            <p:ph type="sldNum" sz="quarter" idx="11"/>
          </p:nvPr>
        </p:nvSpPr>
        <p:spPr/>
        <p:txBody>
          <a:bodyPr/>
          <a:lstStyle/>
          <a:p>
            <a:pPr>
              <a:defRPr/>
            </a:pPr>
            <a:fld id="{277289E9-69D5-4ED4-9791-24C5F5C4CAAF}" type="slidenum">
              <a:rPr lang="en-US" smtClean="0"/>
              <a:pPr>
                <a:defRPr/>
              </a:pPr>
              <a:t>19</a:t>
            </a:fld>
            <a:endParaRPr lang="en-US" sz="2000" b="0" dirty="0">
              <a:solidFill>
                <a:schemeClr val="tx1"/>
              </a:solidFill>
              <a:latin typeface="+mn-lt"/>
            </a:endParaRPr>
          </a:p>
        </p:txBody>
      </p:sp>
      <p:sp>
        <p:nvSpPr>
          <p:cNvPr id="8" name="Rounded Rectangle 7"/>
          <p:cNvSpPr/>
          <p:nvPr/>
        </p:nvSpPr>
        <p:spPr>
          <a:xfrm>
            <a:off x="3505200" y="2286000"/>
            <a:ext cx="2209800" cy="1219200"/>
          </a:xfrm>
          <a:prstGeom prst="round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Municipal operating budget</a:t>
            </a:r>
            <a:endParaRPr lang="en-GB" dirty="0"/>
          </a:p>
        </p:txBody>
      </p:sp>
      <p:sp>
        <p:nvSpPr>
          <p:cNvPr id="9" name="Rounded Rectangle 8"/>
          <p:cNvSpPr/>
          <p:nvPr/>
        </p:nvSpPr>
        <p:spPr>
          <a:xfrm>
            <a:off x="3505200" y="5334000"/>
            <a:ext cx="2209800" cy="762000"/>
          </a:xfrm>
          <a:prstGeom prst="round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Municipal capital budget</a:t>
            </a:r>
            <a:endParaRPr lang="en-GB" dirty="0"/>
          </a:p>
        </p:txBody>
      </p:sp>
      <p:sp>
        <p:nvSpPr>
          <p:cNvPr id="10" name="Oval 9"/>
          <p:cNvSpPr/>
          <p:nvPr/>
        </p:nvSpPr>
        <p:spPr>
          <a:xfrm>
            <a:off x="609600" y="1981200"/>
            <a:ext cx="2057400" cy="7315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100" dirty="0" smtClean="0"/>
              <a:t>Equitable share &amp; RSC levy replacement grant</a:t>
            </a:r>
            <a:endParaRPr lang="en-GB" sz="1100" dirty="0"/>
          </a:p>
        </p:txBody>
      </p:sp>
      <p:sp>
        <p:nvSpPr>
          <p:cNvPr id="11" name="Oval 10"/>
          <p:cNvSpPr/>
          <p:nvPr/>
        </p:nvSpPr>
        <p:spPr>
          <a:xfrm>
            <a:off x="609600" y="2773680"/>
            <a:ext cx="2057400" cy="7315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100" dirty="0" smtClean="0"/>
              <a:t>National / provincial operating grants</a:t>
            </a:r>
            <a:endParaRPr lang="en-GB" sz="1100" dirty="0"/>
          </a:p>
        </p:txBody>
      </p:sp>
      <p:sp>
        <p:nvSpPr>
          <p:cNvPr id="36" name="Rounded Rectangle 35"/>
          <p:cNvSpPr/>
          <p:nvPr/>
        </p:nvSpPr>
        <p:spPr>
          <a:xfrm>
            <a:off x="6172200" y="1524000"/>
            <a:ext cx="2667000" cy="2057400"/>
          </a:xfrm>
          <a:prstGeom prst="roundRect">
            <a:avLst/>
          </a:prstGeom>
          <a:solidFill>
            <a:schemeClr val="bg1">
              <a:lumMod val="65000"/>
            </a:schemeClr>
          </a:solidFill>
        </p:spPr>
        <p:style>
          <a:lnRef idx="0">
            <a:schemeClr val="accent5"/>
          </a:lnRef>
          <a:fillRef idx="3">
            <a:schemeClr val="accent5"/>
          </a:fillRef>
          <a:effectRef idx="3">
            <a:schemeClr val="accent5"/>
          </a:effectRef>
          <a:fontRef idx="minor">
            <a:schemeClr val="lt1"/>
          </a:fontRef>
        </p:style>
        <p:txBody>
          <a:bodyPr rtlCol="0" anchor="t"/>
          <a:lstStyle/>
          <a:p>
            <a:pPr algn="ctr"/>
            <a:r>
              <a:rPr lang="en-US" sz="1800" b="1" dirty="0" smtClean="0">
                <a:solidFill>
                  <a:schemeClr val="tx1"/>
                </a:solidFill>
              </a:rPr>
              <a:t>Operating </a:t>
            </a:r>
            <a:r>
              <a:rPr lang="en-US" sz="1800" b="1" dirty="0">
                <a:solidFill>
                  <a:schemeClr val="tx1"/>
                </a:solidFill>
              </a:rPr>
              <a:t>r</a:t>
            </a:r>
            <a:r>
              <a:rPr lang="en-US" sz="1800" b="1" dirty="0" smtClean="0">
                <a:solidFill>
                  <a:schemeClr val="tx1"/>
                </a:solidFill>
              </a:rPr>
              <a:t>evenues</a:t>
            </a:r>
            <a:endParaRPr lang="en-GB" sz="1800" b="1" dirty="0">
              <a:solidFill>
                <a:schemeClr val="tx1"/>
              </a:solidFill>
            </a:endParaRPr>
          </a:p>
        </p:txBody>
      </p:sp>
      <p:sp>
        <p:nvSpPr>
          <p:cNvPr id="12" name="Oval 11"/>
          <p:cNvSpPr/>
          <p:nvPr/>
        </p:nvSpPr>
        <p:spPr>
          <a:xfrm>
            <a:off x="6488229" y="1981200"/>
            <a:ext cx="2034941" cy="73152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dirty="0" smtClean="0"/>
              <a:t>Rates and taxes</a:t>
            </a:r>
            <a:endParaRPr lang="en-GB" sz="1600" dirty="0"/>
          </a:p>
        </p:txBody>
      </p:sp>
      <p:sp>
        <p:nvSpPr>
          <p:cNvPr id="33" name="Rounded Rectangle 32"/>
          <p:cNvSpPr/>
          <p:nvPr/>
        </p:nvSpPr>
        <p:spPr>
          <a:xfrm>
            <a:off x="304800" y="3657600"/>
            <a:ext cx="8534400" cy="1295400"/>
          </a:xfrm>
          <a:prstGeom prst="roundRect">
            <a:avLst/>
          </a:prstGeom>
          <a:solidFill>
            <a:schemeClr val="bg1">
              <a:lumMod val="85000"/>
            </a:schemeClr>
          </a:solidFill>
        </p:spPr>
        <p:style>
          <a:lnRef idx="0">
            <a:schemeClr val="accent2"/>
          </a:lnRef>
          <a:fillRef idx="3">
            <a:schemeClr val="accent2"/>
          </a:fillRef>
          <a:effectRef idx="3">
            <a:schemeClr val="accent2"/>
          </a:effectRef>
          <a:fontRef idx="minor">
            <a:schemeClr val="lt1"/>
          </a:fontRef>
        </p:style>
        <p:txBody>
          <a:bodyPr tIns="0" bIns="0" rtlCol="0" anchor="t" anchorCtr="0"/>
          <a:lstStyle/>
          <a:p>
            <a:r>
              <a:rPr lang="en-US" sz="1800" b="1" dirty="0" smtClean="0">
                <a:solidFill>
                  <a:schemeClr val="tx1"/>
                </a:solidFill>
              </a:rPr>
              <a:t>Sources of capital funding</a:t>
            </a:r>
            <a:endParaRPr lang="en-GB" sz="1800" b="1" dirty="0">
              <a:solidFill>
                <a:schemeClr val="tx1"/>
              </a:solidFill>
            </a:endParaRPr>
          </a:p>
        </p:txBody>
      </p:sp>
      <p:sp>
        <p:nvSpPr>
          <p:cNvPr id="13" name="Oval 12"/>
          <p:cNvSpPr/>
          <p:nvPr/>
        </p:nvSpPr>
        <p:spPr>
          <a:xfrm>
            <a:off x="6511492" y="2773680"/>
            <a:ext cx="2034941" cy="73152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dirty="0" smtClean="0"/>
              <a:t>Service charges</a:t>
            </a:r>
            <a:endParaRPr lang="en-GB" sz="1600" dirty="0"/>
          </a:p>
        </p:txBody>
      </p:sp>
      <p:sp>
        <p:nvSpPr>
          <p:cNvPr id="14" name="Oval 13"/>
          <p:cNvSpPr/>
          <p:nvPr/>
        </p:nvSpPr>
        <p:spPr>
          <a:xfrm>
            <a:off x="6477000" y="4038600"/>
            <a:ext cx="2112741" cy="73152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dirty="0"/>
              <a:t>Municipal borrowing</a:t>
            </a:r>
            <a:endParaRPr lang="en-GB" sz="1600" dirty="0"/>
          </a:p>
        </p:txBody>
      </p:sp>
      <p:sp>
        <p:nvSpPr>
          <p:cNvPr id="15" name="Oval 14"/>
          <p:cNvSpPr/>
          <p:nvPr/>
        </p:nvSpPr>
        <p:spPr>
          <a:xfrm>
            <a:off x="685800" y="4038600"/>
            <a:ext cx="2057400" cy="7315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100" dirty="0" smtClean="0"/>
              <a:t>National / provincial infrastructure grants</a:t>
            </a:r>
            <a:endParaRPr lang="en-GB" sz="1100" dirty="0"/>
          </a:p>
        </p:txBody>
      </p:sp>
      <p:sp>
        <p:nvSpPr>
          <p:cNvPr id="32" name="Oval 31"/>
          <p:cNvSpPr/>
          <p:nvPr/>
        </p:nvSpPr>
        <p:spPr>
          <a:xfrm>
            <a:off x="3505200" y="4038600"/>
            <a:ext cx="2112741" cy="73152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t>Surplus / cash-backed reserves</a:t>
            </a:r>
            <a:endParaRPr lang="en-GB" sz="1400" dirty="0"/>
          </a:p>
        </p:txBody>
      </p:sp>
      <p:sp>
        <p:nvSpPr>
          <p:cNvPr id="34" name="Right Arrow 33"/>
          <p:cNvSpPr/>
          <p:nvPr/>
        </p:nvSpPr>
        <p:spPr>
          <a:xfrm>
            <a:off x="2819400" y="2590800"/>
            <a:ext cx="762000" cy="426720"/>
          </a:xfrm>
          <a:prstGeom prst="rightArrow">
            <a:avLst/>
          </a:prstGeom>
          <a:solidFill>
            <a:schemeClr val="bg1">
              <a:lumMod val="75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35" name="Right Arrow 34"/>
          <p:cNvSpPr/>
          <p:nvPr/>
        </p:nvSpPr>
        <p:spPr>
          <a:xfrm flipH="1" flipV="1">
            <a:off x="5617941" y="2590800"/>
            <a:ext cx="706655" cy="426720"/>
          </a:xfrm>
          <a:prstGeom prst="rightArrow">
            <a:avLst/>
          </a:prstGeom>
          <a:solidFill>
            <a:schemeClr val="bg1">
              <a:lumMod val="75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38" name="Down Arrow 37"/>
          <p:cNvSpPr/>
          <p:nvPr/>
        </p:nvSpPr>
        <p:spPr>
          <a:xfrm>
            <a:off x="4391225" y="3505200"/>
            <a:ext cx="361549" cy="594360"/>
          </a:xfrm>
          <a:prstGeom prst="downArrow">
            <a:avLst/>
          </a:prstGeom>
          <a:solidFill>
            <a:schemeClr val="bg1">
              <a:lumMod val="75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39" name="Down Arrow 38"/>
          <p:cNvSpPr/>
          <p:nvPr/>
        </p:nvSpPr>
        <p:spPr>
          <a:xfrm>
            <a:off x="4419600" y="4876800"/>
            <a:ext cx="361549" cy="533400"/>
          </a:xfrm>
          <a:prstGeom prst="downArrow">
            <a:avLst/>
          </a:prstGeom>
          <a:solidFill>
            <a:schemeClr val="bg1">
              <a:lumMod val="75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26" name="TextBox 7"/>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smtClean="0">
                <a:solidFill>
                  <a:schemeClr val="tx1"/>
                </a:solidFill>
                <a:effectLst/>
              </a:rPr>
              <a:t>3  Intergovernmental relations and the local government fiscal framework</a:t>
            </a:r>
            <a:endParaRPr lang="en-ZA" sz="1000" i="1" dirty="0">
              <a:solidFill>
                <a:schemeClr val="tx1"/>
              </a:solidFill>
              <a:effectLst/>
            </a:endParaRPr>
          </a:p>
        </p:txBody>
      </p:sp>
      <p:sp>
        <p:nvSpPr>
          <p:cNvPr id="27" name="Rounded Rectangle 26"/>
          <p:cNvSpPr/>
          <p:nvPr/>
        </p:nvSpPr>
        <p:spPr>
          <a:xfrm>
            <a:off x="304800" y="5334000"/>
            <a:ext cx="2667000" cy="609600"/>
          </a:xfrm>
          <a:prstGeom prst="roundRect">
            <a:avLst/>
          </a:prstGeom>
          <a:solidFill>
            <a:schemeClr val="bg1">
              <a:lumMod val="65000"/>
            </a:schemeClr>
          </a:solidFill>
        </p:spPr>
        <p:style>
          <a:lnRef idx="0">
            <a:schemeClr val="accent5"/>
          </a:lnRef>
          <a:fillRef idx="3">
            <a:schemeClr val="accent5"/>
          </a:fillRef>
          <a:effectRef idx="3">
            <a:schemeClr val="accent5"/>
          </a:effectRef>
          <a:fontRef idx="minor">
            <a:schemeClr val="lt1"/>
          </a:fontRef>
        </p:style>
        <p:txBody>
          <a:bodyPr rtlCol="0" anchor="ctr" anchorCtr="0"/>
          <a:lstStyle/>
          <a:p>
            <a:pPr algn="ctr"/>
            <a:r>
              <a:rPr lang="en-US" sz="1800" b="1" dirty="0" smtClean="0">
                <a:solidFill>
                  <a:schemeClr val="tx1"/>
                </a:solidFill>
              </a:rPr>
              <a:t>Indirect transfers</a:t>
            </a:r>
            <a:endParaRPr lang="en-GB" sz="1800" b="1" dirty="0">
              <a:solidFill>
                <a:schemeClr val="tx1"/>
              </a:solidFill>
            </a:endParaRPr>
          </a:p>
        </p:txBody>
      </p:sp>
    </p:spTree>
    <p:extLst>
      <p:ext uri="{BB962C8B-B14F-4D97-AF65-F5344CB8AC3E}">
        <p14:creationId xmlns="" xmlns:p14="http://schemas.microsoft.com/office/powerpoint/2010/main" val="3978705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1143000"/>
          </a:xfrm>
        </p:spPr>
        <p:txBody>
          <a:bodyPr/>
          <a:lstStyle/>
          <a:p>
            <a:pPr marL="57150"/>
            <a:r>
              <a:rPr lang="en-ZA" sz="3200" dirty="0" smtClean="0"/>
              <a:t>Why a </a:t>
            </a:r>
            <a:r>
              <a:rPr lang="en-ZA" sz="3200" i="1" dirty="0" smtClean="0"/>
              <a:t>Local Government Budgets and Expenditure Review?</a:t>
            </a:r>
            <a:endParaRPr lang="en-ZA" sz="3200" dirty="0" smtClean="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087264338"/>
              </p:ext>
            </p:extLst>
          </p:nvPr>
        </p:nvGraphicFramePr>
        <p:xfrm>
          <a:off x="152400" y="1219200"/>
          <a:ext cx="8839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2" name="Slide Number Placeholder 3"/>
          <p:cNvSpPr>
            <a:spLocks noGrp="1"/>
          </p:cNvSpPr>
          <p:nvPr>
            <p:ph type="sldNum" sz="quarter" idx="11"/>
          </p:nvPr>
        </p:nvSpPr>
        <p:spPr>
          <a:noFill/>
        </p:spPr>
        <p:txBody>
          <a:bodyPr/>
          <a:lstStyle/>
          <a:p>
            <a:fld id="{44634DDD-679D-4091-8086-54EDAED52D58}" type="slidenum">
              <a:rPr lang="en-GB" smtClean="0"/>
              <a:pPr/>
              <a:t>2</a:t>
            </a:fld>
            <a:endParaRPr lang="en-GB" smtClean="0"/>
          </a:p>
        </p:txBody>
      </p:sp>
    </p:spTree>
    <p:extLst>
      <p:ext uri="{BB962C8B-B14F-4D97-AF65-F5344CB8AC3E}">
        <p14:creationId xmlns="" xmlns:p14="http://schemas.microsoft.com/office/powerpoint/2010/main" val="391870526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At the heart of local government is managing finances to deliver services</a:t>
            </a:r>
            <a:endParaRPr lang="en-GB" sz="3200" dirty="0"/>
          </a:p>
        </p:txBody>
      </p:sp>
      <p:sp>
        <p:nvSpPr>
          <p:cNvPr id="4" name="Slide Number Placeholder 3"/>
          <p:cNvSpPr>
            <a:spLocks noGrp="1"/>
          </p:cNvSpPr>
          <p:nvPr>
            <p:ph type="sldNum" sz="quarter" idx="11"/>
          </p:nvPr>
        </p:nvSpPr>
        <p:spPr/>
        <p:txBody>
          <a:bodyPr/>
          <a:lstStyle/>
          <a:p>
            <a:pPr>
              <a:defRPr/>
            </a:pPr>
            <a:fld id="{277289E9-69D5-4ED4-9791-24C5F5C4CAAF}" type="slidenum">
              <a:rPr lang="en-US" smtClean="0"/>
              <a:pPr>
                <a:defRPr/>
              </a:pPr>
              <a:t>20</a:t>
            </a:fld>
            <a:endParaRPr lang="en-US" sz="2000" b="0" dirty="0">
              <a:solidFill>
                <a:schemeClr val="tx1"/>
              </a:solidFill>
              <a:latin typeface="+mn-lt"/>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990600"/>
            <a:ext cx="9144000" cy="586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20273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850900"/>
          </a:xfrm>
        </p:spPr>
        <p:txBody>
          <a:bodyPr/>
          <a:lstStyle/>
          <a:p>
            <a:pPr marL="57150"/>
            <a:r>
              <a:rPr lang="en-ZA" dirty="0" smtClean="0"/>
              <a:t>Summary of chapters</a:t>
            </a:r>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4217047201"/>
              </p:ext>
            </p:extLst>
          </p:nvPr>
        </p:nvGraphicFramePr>
        <p:xfrm>
          <a:off x="152400" y="914400"/>
          <a:ext cx="8839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6" name="Slide Number Placeholder 3"/>
          <p:cNvSpPr>
            <a:spLocks noGrp="1"/>
          </p:cNvSpPr>
          <p:nvPr>
            <p:ph type="sldNum" sz="quarter" idx="11"/>
          </p:nvPr>
        </p:nvSpPr>
        <p:spPr>
          <a:noFill/>
        </p:spPr>
        <p:txBody>
          <a:bodyPr/>
          <a:lstStyle/>
          <a:p>
            <a:fld id="{5E1F5827-A3D6-4FF3-BB50-958E731C8CBC}" type="slidenum">
              <a:rPr lang="en-GB" smtClean="0"/>
              <a:pPr/>
              <a:t>21</a:t>
            </a:fld>
            <a:endParaRPr lang="en-GB" smtClean="0"/>
          </a:p>
        </p:txBody>
      </p:sp>
    </p:spTree>
    <p:extLst>
      <p:ext uri="{BB962C8B-B14F-4D97-AF65-F5344CB8AC3E}">
        <p14:creationId xmlns="" xmlns:p14="http://schemas.microsoft.com/office/powerpoint/2010/main" val="410175338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914400"/>
          </a:xfrm>
        </p:spPr>
        <p:txBody>
          <a:bodyPr/>
          <a:lstStyle/>
          <a:p>
            <a:r>
              <a:rPr lang="en-ZA" sz="2800" smtClean="0"/>
              <a:t>Municipalities are important economic actors</a:t>
            </a: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839265975"/>
              </p:ext>
            </p:extLst>
          </p:nvPr>
        </p:nvGraphicFramePr>
        <p:xfrm>
          <a:off x="76200" y="990600"/>
          <a:ext cx="8915400" cy="5123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40" name="Slide Number Placeholder 3"/>
          <p:cNvSpPr>
            <a:spLocks noGrp="1"/>
          </p:cNvSpPr>
          <p:nvPr>
            <p:ph type="sldNum" sz="quarter" idx="11"/>
          </p:nvPr>
        </p:nvSpPr>
        <p:spPr>
          <a:noFill/>
        </p:spPr>
        <p:txBody>
          <a:bodyPr/>
          <a:lstStyle/>
          <a:p>
            <a:fld id="{F7B71E25-0229-43A6-BACA-2E1C83DC5FBA}" type="slidenum">
              <a:rPr lang="en-GB" smtClean="0"/>
              <a:pPr/>
              <a:t>22</a:t>
            </a:fld>
            <a:endParaRPr lang="en-GB" smtClean="0"/>
          </a:p>
        </p:txBody>
      </p:sp>
      <p:sp>
        <p:nvSpPr>
          <p:cNvPr id="7" name="TextBox 7"/>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a:solidFill>
                  <a:schemeClr val="tx1"/>
                </a:solidFill>
              </a:rPr>
              <a:t>4</a:t>
            </a:r>
            <a:r>
              <a:rPr lang="en-ZA" sz="1000" i="1" dirty="0" smtClean="0">
                <a:solidFill>
                  <a:schemeClr val="tx1"/>
                </a:solidFill>
                <a:effectLst/>
              </a:rPr>
              <a:t>  </a:t>
            </a:r>
            <a:r>
              <a:rPr lang="en-ZA" sz="1000" i="1" dirty="0" smtClean="0">
                <a:solidFill>
                  <a:schemeClr val="tx1"/>
                </a:solidFill>
              </a:rPr>
              <a:t>Revenue and expenditure trends in local government</a:t>
            </a:r>
            <a:endParaRPr lang="en-ZA" sz="1000" i="1" dirty="0">
              <a:solidFill>
                <a:schemeClr val="tx1"/>
              </a:solidFill>
              <a:effectLst/>
            </a:endParaRPr>
          </a:p>
        </p:txBody>
      </p:sp>
    </p:spTree>
    <p:extLst>
      <p:ext uri="{BB962C8B-B14F-4D97-AF65-F5344CB8AC3E}">
        <p14:creationId xmlns="" xmlns:p14="http://schemas.microsoft.com/office/powerpoint/2010/main" val="53878266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914400"/>
          </a:xfrm>
        </p:spPr>
        <p:txBody>
          <a:bodyPr/>
          <a:lstStyle/>
          <a:p>
            <a:pPr marL="57150"/>
            <a:r>
              <a:rPr lang="en-ZA" sz="2800" dirty="0" smtClean="0"/>
              <a:t>They manage a significant portion of the public budget</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982494832"/>
              </p:ext>
            </p:extLst>
          </p:nvPr>
        </p:nvGraphicFramePr>
        <p:xfrm>
          <a:off x="152400" y="990600"/>
          <a:ext cx="88392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460" name="Slide Number Placeholder 3"/>
          <p:cNvSpPr>
            <a:spLocks noGrp="1"/>
          </p:cNvSpPr>
          <p:nvPr>
            <p:ph type="sldNum" sz="quarter" idx="11"/>
          </p:nvPr>
        </p:nvSpPr>
        <p:spPr>
          <a:noFill/>
        </p:spPr>
        <p:txBody>
          <a:bodyPr/>
          <a:lstStyle/>
          <a:p>
            <a:fld id="{3984BCE8-13F2-425D-A6B5-53DFFA6F9C18}" type="slidenum">
              <a:rPr lang="en-GB" smtClean="0"/>
              <a:pPr/>
              <a:t>23</a:t>
            </a:fld>
            <a:endParaRPr lang="en-GB" smtClean="0"/>
          </a:p>
        </p:txBody>
      </p:sp>
      <p:sp>
        <p:nvSpPr>
          <p:cNvPr id="7" name="TextBox 7"/>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a:solidFill>
                  <a:schemeClr val="tx1"/>
                </a:solidFill>
              </a:rPr>
              <a:t>4</a:t>
            </a:r>
            <a:r>
              <a:rPr lang="en-ZA" sz="1000" i="1" dirty="0" smtClean="0">
                <a:solidFill>
                  <a:schemeClr val="tx1"/>
                </a:solidFill>
                <a:effectLst/>
              </a:rPr>
              <a:t>  </a:t>
            </a:r>
            <a:r>
              <a:rPr lang="en-ZA" sz="1000" i="1" dirty="0" smtClean="0">
                <a:solidFill>
                  <a:schemeClr val="tx1"/>
                </a:solidFill>
              </a:rPr>
              <a:t>Revenue and expenditure trends in local government</a:t>
            </a:r>
            <a:endParaRPr lang="en-ZA" sz="1000" i="1" dirty="0">
              <a:solidFill>
                <a:schemeClr val="tx1"/>
              </a:solidFill>
              <a:effectLst/>
            </a:endParaRPr>
          </a:p>
        </p:txBody>
      </p:sp>
    </p:spTree>
    <p:extLst>
      <p:ext uri="{BB962C8B-B14F-4D97-AF65-F5344CB8AC3E}">
        <p14:creationId xmlns="" xmlns:p14="http://schemas.microsoft.com/office/powerpoint/2010/main" val="32702881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 y="0"/>
            <a:ext cx="9143999" cy="914400"/>
          </a:xfrm>
        </p:spPr>
        <p:txBody>
          <a:bodyPr/>
          <a:lstStyle/>
          <a:p>
            <a:pPr marL="57150"/>
            <a:r>
              <a:rPr lang="en-ZA" sz="2800" dirty="0" smtClean="0"/>
              <a:t>Municipalities continue to face important fiscal challenges</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4174920436"/>
              </p:ext>
            </p:extLst>
          </p:nvPr>
        </p:nvGraphicFramePr>
        <p:xfrm>
          <a:off x="152400" y="990600"/>
          <a:ext cx="88392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4" name="Slide Number Placeholder 3"/>
          <p:cNvSpPr>
            <a:spLocks noGrp="1"/>
          </p:cNvSpPr>
          <p:nvPr>
            <p:ph type="sldNum" sz="quarter" idx="11"/>
          </p:nvPr>
        </p:nvSpPr>
        <p:spPr>
          <a:noFill/>
        </p:spPr>
        <p:txBody>
          <a:bodyPr/>
          <a:lstStyle/>
          <a:p>
            <a:fld id="{85A99D0A-6A85-4199-97EC-18D8A7A42FFA}" type="slidenum">
              <a:rPr lang="en-GB" smtClean="0"/>
              <a:pPr/>
              <a:t>24</a:t>
            </a:fld>
            <a:endParaRPr lang="en-GB" smtClean="0"/>
          </a:p>
        </p:txBody>
      </p:sp>
      <p:sp>
        <p:nvSpPr>
          <p:cNvPr id="8" name="TextBox 7"/>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a:solidFill>
                  <a:schemeClr val="tx1"/>
                </a:solidFill>
              </a:rPr>
              <a:t>4</a:t>
            </a:r>
            <a:r>
              <a:rPr lang="en-ZA" sz="1000" i="1" dirty="0" smtClean="0">
                <a:solidFill>
                  <a:schemeClr val="tx1"/>
                </a:solidFill>
                <a:effectLst/>
              </a:rPr>
              <a:t>  </a:t>
            </a:r>
            <a:r>
              <a:rPr lang="en-ZA" sz="1000" i="1" dirty="0" smtClean="0">
                <a:solidFill>
                  <a:schemeClr val="tx1"/>
                </a:solidFill>
              </a:rPr>
              <a:t>Revenue and expenditure trends in local government</a:t>
            </a:r>
            <a:endParaRPr lang="en-ZA" sz="1000" i="1" dirty="0">
              <a:solidFill>
                <a:schemeClr val="tx1"/>
              </a:solidFill>
              <a:effectLst/>
            </a:endParaRPr>
          </a:p>
        </p:txBody>
      </p:sp>
      <p:sp>
        <p:nvSpPr>
          <p:cNvPr id="2" name="TextBox 1"/>
          <p:cNvSpPr txBox="1"/>
          <p:nvPr/>
        </p:nvSpPr>
        <p:spPr>
          <a:xfrm>
            <a:off x="6248400" y="985391"/>
            <a:ext cx="2286000" cy="1077218"/>
          </a:xfrm>
          <a:prstGeom prst="rect">
            <a:avLst/>
          </a:prstGeom>
          <a:noFill/>
        </p:spPr>
        <p:txBody>
          <a:bodyPr wrap="square" rtlCol="0">
            <a:spAutoFit/>
          </a:bodyPr>
          <a:lstStyle/>
          <a:p>
            <a:r>
              <a:rPr lang="en-GB" sz="1600" b="1" dirty="0"/>
              <a:t>Municipal own contribution to capital expenditure, 2006 to 2012</a:t>
            </a:r>
          </a:p>
        </p:txBody>
      </p:sp>
      <p:sp>
        <p:nvSpPr>
          <p:cNvPr id="4" name="TextBox 3"/>
          <p:cNvSpPr txBox="1"/>
          <p:nvPr/>
        </p:nvSpPr>
        <p:spPr>
          <a:xfrm>
            <a:off x="6248400" y="2067818"/>
            <a:ext cx="2590800" cy="1077218"/>
          </a:xfrm>
          <a:prstGeom prst="rect">
            <a:avLst/>
          </a:prstGeom>
          <a:noFill/>
        </p:spPr>
        <p:txBody>
          <a:bodyPr wrap="square" rtlCol="0">
            <a:spAutoFit/>
          </a:bodyPr>
          <a:lstStyle/>
          <a:p>
            <a:r>
              <a:rPr lang="en-US" sz="1600" i="1" dirty="0" smtClean="0"/>
              <a:t>Municipal own contributions are now less than 50% of total capital spending</a:t>
            </a:r>
            <a:endParaRPr lang="en-GB" sz="1600" i="1" dirty="0"/>
          </a:p>
        </p:txBody>
      </p:sp>
      <p:pic>
        <p:nvPicPr>
          <p:cNvPr id="4098"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133602" y="985391"/>
            <a:ext cx="4132262" cy="22912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Oval 2"/>
          <p:cNvSpPr/>
          <p:nvPr/>
        </p:nvSpPr>
        <p:spPr>
          <a:xfrm>
            <a:off x="4343400" y="1219200"/>
            <a:ext cx="457200" cy="457200"/>
          </a:xfrm>
          <a:prstGeom prst="ellipse">
            <a:avLst/>
          </a:prstGeom>
          <a:no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192776135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marL="57150"/>
            <a:r>
              <a:rPr lang="en-US" sz="2800" dirty="0" smtClean="0"/>
              <a:t>MFMA aims to ensure alignment in the municipal accountability cycle</a:t>
            </a:r>
            <a:endParaRPr lang="en-US" sz="2800" dirty="0"/>
          </a:p>
        </p:txBody>
      </p:sp>
      <p:sp>
        <p:nvSpPr>
          <p:cNvPr id="4" name="Slide Number Placeholder 3"/>
          <p:cNvSpPr>
            <a:spLocks noGrp="1"/>
          </p:cNvSpPr>
          <p:nvPr>
            <p:ph type="sldNum" sz="quarter" idx="11"/>
          </p:nvPr>
        </p:nvSpPr>
        <p:spPr/>
        <p:txBody>
          <a:bodyPr/>
          <a:lstStyle/>
          <a:p>
            <a:pPr>
              <a:defRPr/>
            </a:pPr>
            <a:fld id="{3957FB99-9F62-488F-B165-F93C5E9F1687}" type="slidenum">
              <a:rPr lang="en-GB" smtClean="0"/>
              <a:pPr>
                <a:defRPr/>
              </a:pPr>
              <a:t>25</a:t>
            </a:fld>
            <a:endParaRPr lang="en-GB"/>
          </a:p>
        </p:txBody>
      </p:sp>
      <p:sp>
        <p:nvSpPr>
          <p:cNvPr id="6" name="TextBox 7"/>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smtClean="0">
                <a:solidFill>
                  <a:schemeClr val="tx1"/>
                </a:solidFill>
                <a:effectLst/>
              </a:rPr>
              <a:t>5  Financial management and MFMA implementation</a:t>
            </a:r>
            <a:endParaRPr lang="en-ZA" sz="1000" i="1" dirty="0">
              <a:solidFill>
                <a:schemeClr val="tx1"/>
              </a:solidFill>
              <a:effectLst/>
            </a:endParaRP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990600"/>
            <a:ext cx="62484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8" name="Diagram 7"/>
          <p:cNvGraphicFramePr/>
          <p:nvPr>
            <p:extLst>
              <p:ext uri="{D42A27DB-BD31-4B8C-83A1-F6EECF244321}">
                <p14:modId xmlns="" xmlns:p14="http://schemas.microsoft.com/office/powerpoint/2010/main" val="2753382036"/>
              </p:ext>
            </p:extLst>
          </p:nvPr>
        </p:nvGraphicFramePr>
        <p:xfrm>
          <a:off x="190500" y="4753288"/>
          <a:ext cx="6210300" cy="1571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 xmlns:p14="http://schemas.microsoft.com/office/powerpoint/2010/main" val="1410842585"/>
              </p:ext>
            </p:extLst>
          </p:nvPr>
        </p:nvGraphicFramePr>
        <p:xfrm>
          <a:off x="6477000" y="1028700"/>
          <a:ext cx="2590800" cy="51435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 xmlns:p14="http://schemas.microsoft.com/office/powerpoint/2010/main" val="174912945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9144000" cy="938212"/>
          </a:xfrm>
        </p:spPr>
        <p:txBody>
          <a:bodyPr/>
          <a:lstStyle/>
          <a:p>
            <a:pPr marL="57150"/>
            <a:r>
              <a:rPr lang="en-ZA" sz="2800" dirty="0" smtClean="0"/>
              <a:t>Management is improving in response to financial management reform programme</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471101629"/>
              </p:ext>
            </p:extLst>
          </p:nvPr>
        </p:nvGraphicFramePr>
        <p:xfrm>
          <a:off x="152400" y="1066800"/>
          <a:ext cx="88392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40" name="Slide Number Placeholder 3"/>
          <p:cNvSpPr>
            <a:spLocks noGrp="1"/>
          </p:cNvSpPr>
          <p:nvPr>
            <p:ph type="sldNum" sz="quarter" idx="11"/>
          </p:nvPr>
        </p:nvSpPr>
        <p:spPr>
          <a:noFill/>
        </p:spPr>
        <p:txBody>
          <a:bodyPr/>
          <a:lstStyle/>
          <a:p>
            <a:fld id="{1ED59A53-CFC1-4AF8-9F05-AF34E9752E9E}" type="slidenum">
              <a:rPr lang="en-GB" smtClean="0"/>
              <a:pPr/>
              <a:t>26</a:t>
            </a:fld>
            <a:endParaRPr lang="en-GB" smtClean="0"/>
          </a:p>
        </p:txBody>
      </p:sp>
      <p:sp>
        <p:nvSpPr>
          <p:cNvPr id="8" name="TextBox 7"/>
          <p:cNvSpPr txBox="1"/>
          <p:nvPr/>
        </p:nvSpPr>
        <p:spPr>
          <a:xfrm>
            <a:off x="2133601" y="1066800"/>
            <a:ext cx="1904999" cy="1200329"/>
          </a:xfrm>
          <a:prstGeom prst="rect">
            <a:avLst/>
          </a:prstGeom>
          <a:noFill/>
        </p:spPr>
        <p:txBody>
          <a:bodyPr wrap="square">
            <a:spAutoFit/>
          </a:bodyPr>
          <a:lstStyle/>
          <a:p>
            <a:pPr algn="l">
              <a:defRPr/>
            </a:pPr>
            <a:r>
              <a:rPr lang="en-ZA" sz="1600" b="1" dirty="0">
                <a:solidFill>
                  <a:schemeClr val="tx1"/>
                </a:solidFill>
                <a:effectLst/>
              </a:rPr>
              <a:t>Improving audit outcomes, off a low base</a:t>
            </a:r>
          </a:p>
          <a:p>
            <a:pPr>
              <a:defRPr/>
            </a:pPr>
            <a:endParaRPr lang="en-ZA" dirty="0"/>
          </a:p>
        </p:txBody>
      </p:sp>
      <p:sp>
        <p:nvSpPr>
          <p:cNvPr id="10" name="TextBox 9"/>
          <p:cNvSpPr txBox="1"/>
          <p:nvPr/>
        </p:nvSpPr>
        <p:spPr>
          <a:xfrm>
            <a:off x="2133601" y="2961382"/>
            <a:ext cx="1752599" cy="1077218"/>
          </a:xfrm>
          <a:prstGeom prst="rect">
            <a:avLst/>
          </a:prstGeom>
          <a:noFill/>
        </p:spPr>
        <p:txBody>
          <a:bodyPr wrap="square">
            <a:spAutoFit/>
          </a:bodyPr>
          <a:lstStyle/>
          <a:p>
            <a:pPr algn="l">
              <a:defRPr/>
            </a:pPr>
            <a:r>
              <a:rPr lang="en-ZA" sz="1600" b="1" dirty="0">
                <a:solidFill>
                  <a:schemeClr val="tx1"/>
                </a:solidFill>
                <a:effectLst/>
              </a:rPr>
              <a:t>More timely budget preparation</a:t>
            </a:r>
          </a:p>
          <a:p>
            <a:pPr>
              <a:defRPr/>
            </a:pPr>
            <a:endParaRPr lang="en-ZA" sz="1600" b="1" dirty="0"/>
          </a:p>
        </p:txBody>
      </p:sp>
      <p:sp>
        <p:nvSpPr>
          <p:cNvPr id="13" name="TextBox 7"/>
          <p:cNvSpPr txBox="1">
            <a:spLocks noChangeArrowheads="1"/>
          </p:cNvSpPr>
          <p:nvPr/>
        </p:nvSpPr>
        <p:spPr bwMode="auto">
          <a:xfrm>
            <a:off x="7467600" y="1143000"/>
            <a:ext cx="1447800" cy="954107"/>
          </a:xfrm>
          <a:prstGeom prst="rect">
            <a:avLst/>
          </a:prstGeom>
          <a:noFill/>
          <a:ln w="9525">
            <a:noFill/>
            <a:miter lim="800000"/>
            <a:headEnd/>
            <a:tailEnd/>
          </a:ln>
        </p:spPr>
        <p:txBody>
          <a:bodyPr wrap="square">
            <a:spAutoFit/>
          </a:bodyPr>
          <a:lstStyle/>
          <a:p>
            <a:pPr>
              <a:lnSpc>
                <a:spcPct val="80000"/>
              </a:lnSpc>
            </a:pPr>
            <a:r>
              <a:rPr lang="en-US" sz="1400" b="1" dirty="0" smtClean="0">
                <a:solidFill>
                  <a:schemeClr val="tx1"/>
                </a:solidFill>
                <a:effectLst/>
              </a:rPr>
              <a:t>Audit opinions for all municipalities, 2006/07-2009/10</a:t>
            </a:r>
            <a:endParaRPr lang="en-US" sz="1400" b="1" dirty="0">
              <a:solidFill>
                <a:schemeClr val="tx1"/>
              </a:solidFill>
              <a:effectLst/>
            </a:endParaRPr>
          </a:p>
        </p:txBody>
      </p:sp>
      <p:sp>
        <p:nvSpPr>
          <p:cNvPr id="14" name="TextBox 7"/>
          <p:cNvSpPr txBox="1">
            <a:spLocks noChangeArrowheads="1"/>
          </p:cNvSpPr>
          <p:nvPr/>
        </p:nvSpPr>
        <p:spPr bwMode="auto">
          <a:xfrm>
            <a:off x="7467600" y="2988338"/>
            <a:ext cx="1371600" cy="1126462"/>
          </a:xfrm>
          <a:prstGeom prst="rect">
            <a:avLst/>
          </a:prstGeom>
          <a:noFill/>
          <a:ln w="9525">
            <a:noFill/>
            <a:miter lim="800000"/>
            <a:headEnd/>
            <a:tailEnd/>
          </a:ln>
        </p:spPr>
        <p:txBody>
          <a:bodyPr wrap="square">
            <a:spAutoFit/>
          </a:bodyPr>
          <a:lstStyle/>
          <a:p>
            <a:pPr>
              <a:lnSpc>
                <a:spcPct val="80000"/>
              </a:lnSpc>
            </a:pPr>
            <a:r>
              <a:rPr lang="en-US" sz="1400" b="1" dirty="0" smtClean="0">
                <a:solidFill>
                  <a:schemeClr val="tx1"/>
                </a:solidFill>
                <a:effectLst/>
              </a:rPr>
              <a:t>Municipalities that tabled and approved budgets on time, 2005/06-2010/11</a:t>
            </a:r>
            <a:endParaRPr lang="en-US" sz="1400" b="1" dirty="0">
              <a:solidFill>
                <a:schemeClr val="tx1"/>
              </a:solidFill>
              <a:effectLst/>
            </a:endParaRPr>
          </a:p>
        </p:txBody>
      </p:sp>
      <p:sp>
        <p:nvSpPr>
          <p:cNvPr id="16" name="TextBox 7"/>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smtClean="0">
                <a:solidFill>
                  <a:schemeClr val="tx1"/>
                </a:solidFill>
                <a:effectLst/>
              </a:rPr>
              <a:t>5  Financial management and MFMA implementation</a:t>
            </a:r>
            <a:endParaRPr lang="en-ZA" sz="1000" i="1" dirty="0">
              <a:solidFill>
                <a:schemeClr val="tx1"/>
              </a:solidFill>
              <a:effectLst/>
            </a:endParaRPr>
          </a:p>
        </p:txBody>
      </p:sp>
      <p:pic>
        <p:nvPicPr>
          <p:cNvPr id="5124" name="Picture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810000" y="3048000"/>
            <a:ext cx="35814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810000" y="1142999"/>
            <a:ext cx="3657600" cy="17526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4108098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0"/>
            <a:ext cx="9144000" cy="927100"/>
          </a:xfrm>
        </p:spPr>
        <p:txBody>
          <a:bodyPr/>
          <a:lstStyle/>
          <a:p>
            <a:pPr marL="57150"/>
            <a:r>
              <a:rPr lang="en-ZA" sz="3200" dirty="0" smtClean="0"/>
              <a:t>Concerns with the quality of budgeting…</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4239126561"/>
              </p:ext>
            </p:extLst>
          </p:nvPr>
        </p:nvGraphicFramePr>
        <p:xfrm>
          <a:off x="152400" y="990600"/>
          <a:ext cx="8763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892" name="Slide Number Placeholder 3"/>
          <p:cNvSpPr>
            <a:spLocks noGrp="1"/>
          </p:cNvSpPr>
          <p:nvPr>
            <p:ph type="sldNum" sz="quarter" idx="11"/>
          </p:nvPr>
        </p:nvSpPr>
        <p:spPr>
          <a:noFill/>
        </p:spPr>
        <p:txBody>
          <a:bodyPr/>
          <a:lstStyle/>
          <a:p>
            <a:fld id="{B3F1BF22-A6EA-4767-9F9F-778FB15B85B6}" type="slidenum">
              <a:rPr lang="en-GB" smtClean="0"/>
              <a:pPr/>
              <a:t>27</a:t>
            </a:fld>
            <a:endParaRPr lang="en-GB" smtClean="0"/>
          </a:p>
        </p:txBody>
      </p:sp>
      <p:sp>
        <p:nvSpPr>
          <p:cNvPr id="12" name="TextBox 7"/>
          <p:cNvSpPr txBox="1">
            <a:spLocks noChangeArrowheads="1"/>
          </p:cNvSpPr>
          <p:nvPr/>
        </p:nvSpPr>
        <p:spPr bwMode="auto">
          <a:xfrm>
            <a:off x="6781800" y="2590800"/>
            <a:ext cx="1981200" cy="954107"/>
          </a:xfrm>
          <a:prstGeom prst="rect">
            <a:avLst/>
          </a:prstGeom>
          <a:noFill/>
          <a:ln w="9525">
            <a:noFill/>
            <a:miter lim="800000"/>
            <a:headEnd/>
            <a:tailEnd/>
          </a:ln>
        </p:spPr>
        <p:txBody>
          <a:bodyPr wrap="square">
            <a:spAutoFit/>
          </a:bodyPr>
          <a:lstStyle/>
          <a:p>
            <a:r>
              <a:rPr lang="en-ZA" sz="1400" b="1" i="1" dirty="0" smtClean="0">
                <a:solidFill>
                  <a:schemeClr val="tx1"/>
                </a:solidFill>
                <a:effectLst/>
              </a:rPr>
              <a:t>Only 123 municipalities had budgets that were adequately funded</a:t>
            </a:r>
            <a:endParaRPr lang="en-ZA" sz="1400" b="1" i="1" dirty="0">
              <a:solidFill>
                <a:schemeClr val="tx1"/>
              </a:solidFill>
              <a:effectLst/>
            </a:endParaRPr>
          </a:p>
        </p:txBody>
      </p:sp>
      <p:sp>
        <p:nvSpPr>
          <p:cNvPr id="8" name="TextBox 7"/>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smtClean="0">
                <a:solidFill>
                  <a:schemeClr val="tx1"/>
                </a:solidFill>
                <a:effectLst/>
              </a:rPr>
              <a:t>5  Financial management and MFMA implementation</a:t>
            </a:r>
            <a:endParaRPr lang="en-ZA" sz="1000" i="1" dirty="0">
              <a:solidFill>
                <a:schemeClr val="tx1"/>
              </a:solidFill>
              <a:effectLst/>
            </a:endParaRPr>
          </a:p>
        </p:txBody>
      </p:sp>
      <p:pic>
        <p:nvPicPr>
          <p:cNvPr id="6146"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133601" y="1066800"/>
            <a:ext cx="4571999"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6781800" y="1083644"/>
            <a:ext cx="1866900" cy="1323439"/>
          </a:xfrm>
          <a:prstGeom prst="rect">
            <a:avLst/>
          </a:prstGeom>
          <a:noFill/>
        </p:spPr>
        <p:txBody>
          <a:bodyPr wrap="square" rtlCol="0">
            <a:spAutoFit/>
          </a:bodyPr>
          <a:lstStyle/>
          <a:p>
            <a:r>
              <a:rPr lang="en-US" sz="1600" b="1" dirty="0" smtClean="0"/>
              <a:t>Funding compliance of municipalities’ approved 2010/11 budgets</a:t>
            </a:r>
            <a:endParaRPr lang="en-GB" sz="1600" b="1" dirty="0"/>
          </a:p>
        </p:txBody>
      </p:sp>
    </p:spTree>
    <p:extLst>
      <p:ext uri="{BB962C8B-B14F-4D97-AF65-F5344CB8AC3E}">
        <p14:creationId xmlns="" xmlns:p14="http://schemas.microsoft.com/office/powerpoint/2010/main" val="262438206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9144000" cy="938212"/>
          </a:xfrm>
        </p:spPr>
        <p:txBody>
          <a:bodyPr/>
          <a:lstStyle/>
          <a:p>
            <a:pPr marL="57150"/>
            <a:r>
              <a:rPr lang="en-US" sz="2800" dirty="0"/>
              <a:t>Scope exists to improve access to private finance</a:t>
            </a:r>
            <a:endParaRPr lang="en-ZA" sz="2800" dirty="0" smtClean="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4126825999"/>
              </p:ext>
            </p:extLst>
          </p:nvPr>
        </p:nvGraphicFramePr>
        <p:xfrm>
          <a:off x="152400" y="1066800"/>
          <a:ext cx="88392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40" name="Slide Number Placeholder 3"/>
          <p:cNvSpPr>
            <a:spLocks noGrp="1"/>
          </p:cNvSpPr>
          <p:nvPr>
            <p:ph type="sldNum" sz="quarter" idx="11"/>
          </p:nvPr>
        </p:nvSpPr>
        <p:spPr>
          <a:noFill/>
        </p:spPr>
        <p:txBody>
          <a:bodyPr/>
          <a:lstStyle/>
          <a:p>
            <a:fld id="{1ED59A53-CFC1-4AF8-9F05-AF34E9752E9E}" type="slidenum">
              <a:rPr lang="en-GB" smtClean="0"/>
              <a:pPr/>
              <a:t>28</a:t>
            </a:fld>
            <a:endParaRPr lang="en-GB" smtClean="0"/>
          </a:p>
        </p:txBody>
      </p:sp>
      <p:sp>
        <p:nvSpPr>
          <p:cNvPr id="8" name="TextBox 7"/>
          <p:cNvSpPr txBox="1"/>
          <p:nvPr/>
        </p:nvSpPr>
        <p:spPr>
          <a:xfrm>
            <a:off x="2133601" y="1066800"/>
            <a:ext cx="1676399" cy="1446550"/>
          </a:xfrm>
          <a:prstGeom prst="rect">
            <a:avLst/>
          </a:prstGeom>
          <a:noFill/>
        </p:spPr>
        <p:txBody>
          <a:bodyPr wrap="square">
            <a:spAutoFit/>
          </a:bodyPr>
          <a:lstStyle/>
          <a:p>
            <a:pPr algn="l">
              <a:defRPr/>
            </a:pPr>
            <a:r>
              <a:rPr lang="en-ZA" sz="1600" b="1" dirty="0" smtClean="0">
                <a:solidFill>
                  <a:schemeClr val="tx1"/>
                </a:solidFill>
                <a:effectLst/>
              </a:rPr>
              <a:t>Rehabilitating existing infrastructure is a priority</a:t>
            </a:r>
            <a:endParaRPr lang="en-ZA" sz="1600" b="1" dirty="0">
              <a:solidFill>
                <a:schemeClr val="tx1"/>
              </a:solidFill>
              <a:effectLst/>
            </a:endParaRPr>
          </a:p>
          <a:p>
            <a:pPr>
              <a:defRPr/>
            </a:pPr>
            <a:endParaRPr lang="en-ZA" dirty="0"/>
          </a:p>
        </p:txBody>
      </p:sp>
      <p:sp>
        <p:nvSpPr>
          <p:cNvPr id="10" name="TextBox 9"/>
          <p:cNvSpPr txBox="1"/>
          <p:nvPr/>
        </p:nvSpPr>
        <p:spPr>
          <a:xfrm>
            <a:off x="2117559" y="4419600"/>
            <a:ext cx="1692441" cy="1569660"/>
          </a:xfrm>
          <a:prstGeom prst="rect">
            <a:avLst/>
          </a:prstGeom>
          <a:noFill/>
        </p:spPr>
        <p:txBody>
          <a:bodyPr wrap="square">
            <a:spAutoFit/>
          </a:bodyPr>
          <a:lstStyle/>
          <a:p>
            <a:pPr>
              <a:defRPr/>
            </a:pPr>
            <a:r>
              <a:rPr lang="en-ZA" sz="1600" b="1" dirty="0" smtClean="0"/>
              <a:t>INCA (a major private lender) has withdrawn from the municipal market</a:t>
            </a:r>
            <a:endParaRPr lang="en-ZA" sz="1600" b="1" dirty="0"/>
          </a:p>
        </p:txBody>
      </p:sp>
      <p:sp>
        <p:nvSpPr>
          <p:cNvPr id="13" name="TextBox 7"/>
          <p:cNvSpPr txBox="1">
            <a:spLocks noChangeArrowheads="1"/>
          </p:cNvSpPr>
          <p:nvPr/>
        </p:nvSpPr>
        <p:spPr bwMode="auto">
          <a:xfrm>
            <a:off x="7467600" y="1143000"/>
            <a:ext cx="1447800" cy="954107"/>
          </a:xfrm>
          <a:prstGeom prst="rect">
            <a:avLst/>
          </a:prstGeom>
          <a:noFill/>
          <a:ln w="9525">
            <a:noFill/>
            <a:miter lim="800000"/>
            <a:headEnd/>
            <a:tailEnd/>
          </a:ln>
        </p:spPr>
        <p:txBody>
          <a:bodyPr wrap="square">
            <a:spAutoFit/>
          </a:bodyPr>
          <a:lstStyle/>
          <a:p>
            <a:pPr>
              <a:lnSpc>
                <a:spcPct val="80000"/>
              </a:lnSpc>
            </a:pPr>
            <a:r>
              <a:rPr lang="en-US" sz="1400" b="1" dirty="0" smtClean="0">
                <a:solidFill>
                  <a:schemeClr val="tx1"/>
                </a:solidFill>
                <a:effectLst/>
              </a:rPr>
              <a:t>Municipal infrastructure investment requirement, 2009</a:t>
            </a:r>
            <a:endParaRPr lang="en-US" sz="1400" b="1" dirty="0">
              <a:solidFill>
                <a:schemeClr val="tx1"/>
              </a:solidFill>
              <a:effectLst/>
            </a:endParaRPr>
          </a:p>
        </p:txBody>
      </p:sp>
      <p:sp>
        <p:nvSpPr>
          <p:cNvPr id="14" name="TextBox 7"/>
          <p:cNvSpPr txBox="1">
            <a:spLocks noChangeArrowheads="1"/>
          </p:cNvSpPr>
          <p:nvPr/>
        </p:nvSpPr>
        <p:spPr bwMode="auto">
          <a:xfrm>
            <a:off x="7467600" y="4359690"/>
            <a:ext cx="1371600" cy="781752"/>
          </a:xfrm>
          <a:prstGeom prst="rect">
            <a:avLst/>
          </a:prstGeom>
          <a:noFill/>
          <a:ln w="9525">
            <a:noFill/>
            <a:miter lim="800000"/>
            <a:headEnd/>
            <a:tailEnd/>
          </a:ln>
        </p:spPr>
        <p:txBody>
          <a:bodyPr wrap="square">
            <a:spAutoFit/>
          </a:bodyPr>
          <a:lstStyle/>
          <a:p>
            <a:pPr>
              <a:lnSpc>
                <a:spcPct val="80000"/>
              </a:lnSpc>
            </a:pPr>
            <a:r>
              <a:rPr lang="en-US" sz="1400" b="1" dirty="0" smtClean="0"/>
              <a:t>Trends in the municipal borrowing market</a:t>
            </a:r>
            <a:endParaRPr lang="en-US" sz="1400" b="1" dirty="0">
              <a:solidFill>
                <a:schemeClr val="tx1"/>
              </a:solidFill>
              <a:effectLst/>
            </a:endParaRPr>
          </a:p>
        </p:txBody>
      </p:sp>
      <p:sp>
        <p:nvSpPr>
          <p:cNvPr id="16" name="TextBox 7"/>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a:solidFill>
                  <a:schemeClr val="tx1"/>
                </a:solidFill>
              </a:rPr>
              <a:t>6</a:t>
            </a:r>
            <a:r>
              <a:rPr lang="en-ZA" sz="1000" i="1" dirty="0" smtClean="0">
                <a:solidFill>
                  <a:schemeClr val="tx1"/>
                </a:solidFill>
                <a:effectLst/>
              </a:rPr>
              <a:t>  Leveraging private finance</a:t>
            </a:r>
            <a:endParaRPr lang="en-ZA" sz="1000" i="1" dirty="0">
              <a:solidFill>
                <a:schemeClr val="tx1"/>
              </a:solidFill>
              <a:effectLst/>
            </a:endParaRPr>
          </a:p>
        </p:txBody>
      </p:sp>
      <p:pic>
        <p:nvPicPr>
          <p:cNvPr id="1026"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810000" y="1069829"/>
            <a:ext cx="3574983" cy="1825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810000" y="4359690"/>
            <a:ext cx="3574983" cy="18125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Oval 1"/>
          <p:cNvSpPr/>
          <p:nvPr/>
        </p:nvSpPr>
        <p:spPr>
          <a:xfrm>
            <a:off x="6400800" y="4727381"/>
            <a:ext cx="457200" cy="448931"/>
          </a:xfrm>
          <a:prstGeom prst="ellipse">
            <a:avLst/>
          </a:prstGeom>
          <a:no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257839813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9144000" cy="938212"/>
          </a:xfrm>
        </p:spPr>
        <p:txBody>
          <a:bodyPr/>
          <a:lstStyle/>
          <a:p>
            <a:pPr marL="57150"/>
            <a:r>
              <a:rPr lang="en-US" sz="2800" dirty="0"/>
              <a:t>Various sources of private finance are available</a:t>
            </a:r>
            <a:endParaRPr lang="en-ZA" sz="2800" dirty="0" smtClean="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1086110969"/>
              </p:ext>
            </p:extLst>
          </p:nvPr>
        </p:nvGraphicFramePr>
        <p:xfrm>
          <a:off x="152400" y="1066800"/>
          <a:ext cx="88392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40" name="Slide Number Placeholder 3"/>
          <p:cNvSpPr>
            <a:spLocks noGrp="1"/>
          </p:cNvSpPr>
          <p:nvPr>
            <p:ph type="sldNum" sz="quarter" idx="11"/>
          </p:nvPr>
        </p:nvSpPr>
        <p:spPr>
          <a:noFill/>
        </p:spPr>
        <p:txBody>
          <a:bodyPr/>
          <a:lstStyle/>
          <a:p>
            <a:fld id="{1ED59A53-CFC1-4AF8-9F05-AF34E9752E9E}" type="slidenum">
              <a:rPr lang="en-GB" smtClean="0"/>
              <a:pPr/>
              <a:t>29</a:t>
            </a:fld>
            <a:endParaRPr lang="en-GB" smtClean="0"/>
          </a:p>
        </p:txBody>
      </p:sp>
      <p:sp>
        <p:nvSpPr>
          <p:cNvPr id="16" name="TextBox 7"/>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a:solidFill>
                  <a:schemeClr val="tx1"/>
                </a:solidFill>
              </a:rPr>
              <a:t>6</a:t>
            </a:r>
            <a:r>
              <a:rPr lang="en-ZA" sz="1000" i="1" dirty="0" smtClean="0">
                <a:solidFill>
                  <a:schemeClr val="tx1"/>
                </a:solidFill>
                <a:effectLst/>
              </a:rPr>
              <a:t>  Leveraging private finance</a:t>
            </a:r>
            <a:endParaRPr lang="en-ZA" sz="1000" i="1" dirty="0">
              <a:solidFill>
                <a:schemeClr val="tx1"/>
              </a:solidFill>
              <a:effectLst/>
            </a:endParaRPr>
          </a:p>
        </p:txBody>
      </p:sp>
    </p:spTree>
    <p:extLst>
      <p:ext uri="{BB962C8B-B14F-4D97-AF65-F5344CB8AC3E}">
        <p14:creationId xmlns="" xmlns:p14="http://schemas.microsoft.com/office/powerpoint/2010/main" val="97205096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838200"/>
          </a:xfrm>
        </p:spPr>
        <p:txBody>
          <a:bodyPr/>
          <a:lstStyle/>
          <a:p>
            <a:pPr marL="57150"/>
            <a:r>
              <a:rPr lang="en-ZA" dirty="0" smtClean="0"/>
              <a:t>Data issues</a:t>
            </a: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331722648"/>
              </p:ext>
            </p:extLst>
          </p:nvPr>
        </p:nvGraphicFramePr>
        <p:xfrm>
          <a:off x="152400" y="914400"/>
          <a:ext cx="8839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72" name="Slide Number Placeholder 3"/>
          <p:cNvSpPr>
            <a:spLocks noGrp="1"/>
          </p:cNvSpPr>
          <p:nvPr>
            <p:ph type="sldNum" sz="quarter" idx="11"/>
          </p:nvPr>
        </p:nvSpPr>
        <p:spPr>
          <a:noFill/>
        </p:spPr>
        <p:txBody>
          <a:bodyPr/>
          <a:lstStyle/>
          <a:p>
            <a:fld id="{44634DDD-679D-4091-8086-54EDAED52D58}" type="slidenum">
              <a:rPr lang="en-GB" smtClean="0"/>
              <a:pPr/>
              <a:t>3</a:t>
            </a:fld>
            <a:endParaRPr lang="en-GB" smtClean="0"/>
          </a:p>
        </p:txBody>
      </p:sp>
    </p:spTree>
    <p:extLst>
      <p:ext uri="{BB962C8B-B14F-4D97-AF65-F5344CB8AC3E}">
        <p14:creationId xmlns="" xmlns:p14="http://schemas.microsoft.com/office/powerpoint/2010/main" val="225505658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9144000" cy="938212"/>
          </a:xfrm>
        </p:spPr>
        <p:txBody>
          <a:bodyPr/>
          <a:lstStyle/>
          <a:p>
            <a:pPr marL="57150"/>
            <a:r>
              <a:rPr lang="en-US" sz="2800" dirty="0" smtClean="0"/>
              <a:t>Scope exists to further develop private finance opportunities</a:t>
            </a:r>
            <a:endParaRPr lang="en-ZA" sz="2800" dirty="0" smtClean="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142627605"/>
              </p:ext>
            </p:extLst>
          </p:nvPr>
        </p:nvGraphicFramePr>
        <p:xfrm>
          <a:off x="152400" y="1066800"/>
          <a:ext cx="88392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40" name="Slide Number Placeholder 3"/>
          <p:cNvSpPr>
            <a:spLocks noGrp="1"/>
          </p:cNvSpPr>
          <p:nvPr>
            <p:ph type="sldNum" sz="quarter" idx="11"/>
          </p:nvPr>
        </p:nvSpPr>
        <p:spPr>
          <a:noFill/>
        </p:spPr>
        <p:txBody>
          <a:bodyPr/>
          <a:lstStyle/>
          <a:p>
            <a:fld id="{1ED59A53-CFC1-4AF8-9F05-AF34E9752E9E}" type="slidenum">
              <a:rPr lang="en-GB" smtClean="0"/>
              <a:pPr/>
              <a:t>30</a:t>
            </a:fld>
            <a:endParaRPr lang="en-GB" smtClean="0"/>
          </a:p>
        </p:txBody>
      </p:sp>
      <p:sp>
        <p:nvSpPr>
          <p:cNvPr id="16" name="TextBox 7"/>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a:solidFill>
                  <a:schemeClr val="tx1"/>
                </a:solidFill>
              </a:rPr>
              <a:t>6</a:t>
            </a:r>
            <a:r>
              <a:rPr lang="en-ZA" sz="1000" i="1" dirty="0" smtClean="0">
                <a:solidFill>
                  <a:schemeClr val="tx1"/>
                </a:solidFill>
                <a:effectLst/>
              </a:rPr>
              <a:t>  Leveraging private finance</a:t>
            </a:r>
            <a:endParaRPr lang="en-ZA" sz="1000" i="1" dirty="0">
              <a:solidFill>
                <a:schemeClr val="tx1"/>
              </a:solidFill>
              <a:effectLst/>
            </a:endParaRPr>
          </a:p>
        </p:txBody>
      </p:sp>
    </p:spTree>
    <p:extLst>
      <p:ext uri="{BB962C8B-B14F-4D97-AF65-F5344CB8AC3E}">
        <p14:creationId xmlns="" xmlns:p14="http://schemas.microsoft.com/office/powerpoint/2010/main" val="146162167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0"/>
            <a:ext cx="9144000" cy="914400"/>
          </a:xfrm>
        </p:spPr>
        <p:txBody>
          <a:bodyPr/>
          <a:lstStyle/>
          <a:p>
            <a:r>
              <a:rPr lang="en-ZA" dirty="0" smtClean="0"/>
              <a:t>Staff are a major municipal asset</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294300326"/>
              </p:ext>
            </p:extLst>
          </p:nvPr>
        </p:nvGraphicFramePr>
        <p:xfrm>
          <a:off x="76200" y="990600"/>
          <a:ext cx="8915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988" name="Slide Number Placeholder 3"/>
          <p:cNvSpPr>
            <a:spLocks noGrp="1"/>
          </p:cNvSpPr>
          <p:nvPr>
            <p:ph type="sldNum" sz="quarter" idx="11"/>
          </p:nvPr>
        </p:nvSpPr>
        <p:spPr>
          <a:noFill/>
        </p:spPr>
        <p:txBody>
          <a:bodyPr/>
          <a:lstStyle/>
          <a:p>
            <a:fld id="{D799DB46-32FD-4387-9C81-142D16987A53}" type="slidenum">
              <a:rPr lang="en-GB" smtClean="0"/>
              <a:pPr/>
              <a:t>31</a:t>
            </a:fld>
            <a:endParaRPr lang="en-GB" smtClean="0"/>
          </a:p>
        </p:txBody>
      </p:sp>
      <p:sp>
        <p:nvSpPr>
          <p:cNvPr id="7" name="TextBox 7"/>
          <p:cNvSpPr txBox="1">
            <a:spLocks noChangeArrowheads="1"/>
          </p:cNvSpPr>
          <p:nvPr/>
        </p:nvSpPr>
        <p:spPr bwMode="auto">
          <a:xfrm>
            <a:off x="7391400" y="3810000"/>
            <a:ext cx="1478973" cy="1800493"/>
          </a:xfrm>
          <a:prstGeom prst="rect">
            <a:avLst/>
          </a:prstGeom>
          <a:noFill/>
          <a:ln w="9525">
            <a:noFill/>
            <a:miter lim="800000"/>
            <a:headEnd/>
            <a:tailEnd/>
          </a:ln>
        </p:spPr>
        <p:txBody>
          <a:bodyPr wrap="square">
            <a:spAutoFit/>
          </a:bodyPr>
          <a:lstStyle/>
          <a:p>
            <a:r>
              <a:rPr lang="en-ZA" sz="1400" b="1" dirty="0" smtClean="0">
                <a:solidFill>
                  <a:schemeClr val="tx1"/>
                </a:solidFill>
                <a:effectLst/>
              </a:rPr>
              <a:t>Average cost per employee, 2006 and 2009</a:t>
            </a:r>
          </a:p>
          <a:p>
            <a:endParaRPr lang="en-ZA" sz="1400" b="1" dirty="0"/>
          </a:p>
          <a:p>
            <a:r>
              <a:rPr lang="en-ZA" sz="1100" b="1" dirty="0" smtClean="0">
                <a:solidFill>
                  <a:schemeClr val="tx1"/>
                </a:solidFill>
                <a:effectLst/>
              </a:rPr>
              <a:t>Wage agreements from 2006 to 2009 provide for a cumulative basic increase of 35.73% </a:t>
            </a:r>
            <a:endParaRPr lang="en-ZA" sz="1100" b="1" dirty="0">
              <a:solidFill>
                <a:schemeClr val="tx1"/>
              </a:solidFill>
              <a:effectLst/>
            </a:endParaRPr>
          </a:p>
        </p:txBody>
      </p:sp>
      <p:sp>
        <p:nvSpPr>
          <p:cNvPr id="13" name="TextBox 7"/>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smtClean="0">
                <a:solidFill>
                  <a:schemeClr val="tx1"/>
                </a:solidFill>
                <a:effectLst/>
              </a:rPr>
              <a:t>7  Managing Municipal Personnel</a:t>
            </a:r>
            <a:endParaRPr lang="en-ZA" sz="1000" i="1" dirty="0">
              <a:solidFill>
                <a:schemeClr val="tx1"/>
              </a:solidFill>
              <a:effectLst/>
            </a:endParaRPr>
          </a:p>
        </p:txBody>
      </p:sp>
      <p:pic>
        <p:nvPicPr>
          <p:cNvPr id="1029" name="Picture 5"/>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270383" y="3810000"/>
            <a:ext cx="4921827" cy="2209800"/>
          </a:xfrm>
          <a:prstGeom prst="rect">
            <a:avLst/>
          </a:prstGeom>
          <a:solidFill>
            <a:schemeClr val="bg1"/>
          </a:solidFill>
          <a:ln>
            <a:noFill/>
          </a:ln>
          <a:effectLst/>
        </p:spPr>
      </p:pic>
    </p:spTree>
    <p:extLst>
      <p:ext uri="{BB962C8B-B14F-4D97-AF65-F5344CB8AC3E}">
        <p14:creationId xmlns="" xmlns:p14="http://schemas.microsoft.com/office/powerpoint/2010/main" val="280974491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0"/>
            <a:ext cx="9144000" cy="914400"/>
          </a:xfrm>
        </p:spPr>
        <p:txBody>
          <a:bodyPr/>
          <a:lstStyle/>
          <a:p>
            <a:r>
              <a:rPr lang="en-ZA" sz="2800" dirty="0" smtClean="0"/>
              <a:t>Personnel policies require careful management</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409181757"/>
              </p:ext>
            </p:extLst>
          </p:nvPr>
        </p:nvGraphicFramePr>
        <p:xfrm>
          <a:off x="76200" y="1000125"/>
          <a:ext cx="8991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3012" name="Slide Number Placeholder 3"/>
          <p:cNvSpPr>
            <a:spLocks noGrp="1"/>
          </p:cNvSpPr>
          <p:nvPr>
            <p:ph type="sldNum" sz="quarter" idx="11"/>
          </p:nvPr>
        </p:nvSpPr>
        <p:spPr>
          <a:noFill/>
        </p:spPr>
        <p:txBody>
          <a:bodyPr/>
          <a:lstStyle/>
          <a:p>
            <a:fld id="{B39F4F01-8E00-495D-97B2-C47202EB9E1B}" type="slidenum">
              <a:rPr lang="en-GB" smtClean="0"/>
              <a:pPr/>
              <a:t>32</a:t>
            </a:fld>
            <a:endParaRPr lang="en-GB" smtClean="0"/>
          </a:p>
        </p:txBody>
      </p:sp>
      <p:sp>
        <p:nvSpPr>
          <p:cNvPr id="43016" name="TextBox 8"/>
          <p:cNvSpPr txBox="1">
            <a:spLocks noChangeArrowheads="1"/>
          </p:cNvSpPr>
          <p:nvPr/>
        </p:nvSpPr>
        <p:spPr bwMode="auto">
          <a:xfrm>
            <a:off x="7315200" y="1015305"/>
            <a:ext cx="1524000" cy="954107"/>
          </a:xfrm>
          <a:prstGeom prst="rect">
            <a:avLst/>
          </a:prstGeom>
          <a:noFill/>
          <a:ln w="9525">
            <a:noFill/>
            <a:miter lim="800000"/>
            <a:headEnd/>
            <a:tailEnd/>
          </a:ln>
        </p:spPr>
        <p:txBody>
          <a:bodyPr wrap="square">
            <a:spAutoFit/>
          </a:bodyPr>
          <a:lstStyle/>
          <a:p>
            <a:r>
              <a:rPr lang="en-ZA" sz="1400" b="1" dirty="0" smtClean="0">
                <a:solidFill>
                  <a:schemeClr val="tx1"/>
                </a:solidFill>
                <a:effectLst/>
              </a:rPr>
              <a:t>Percentage of positions vacant in key sectors, 2009</a:t>
            </a:r>
            <a:endParaRPr lang="en-ZA" sz="1400" b="1" dirty="0">
              <a:solidFill>
                <a:schemeClr val="tx1"/>
              </a:solidFill>
              <a:effectLst/>
            </a:endParaRPr>
          </a:p>
        </p:txBody>
      </p:sp>
      <p:sp>
        <p:nvSpPr>
          <p:cNvPr id="11" name="TextBox 8"/>
          <p:cNvSpPr txBox="1">
            <a:spLocks noChangeArrowheads="1"/>
          </p:cNvSpPr>
          <p:nvPr/>
        </p:nvSpPr>
        <p:spPr bwMode="auto">
          <a:xfrm>
            <a:off x="7315200" y="4261989"/>
            <a:ext cx="1467852" cy="954107"/>
          </a:xfrm>
          <a:prstGeom prst="rect">
            <a:avLst/>
          </a:prstGeom>
          <a:noFill/>
          <a:ln w="9525">
            <a:noFill/>
            <a:miter lim="800000"/>
            <a:headEnd/>
            <a:tailEnd/>
          </a:ln>
        </p:spPr>
        <p:txBody>
          <a:bodyPr wrap="square">
            <a:spAutoFit/>
          </a:bodyPr>
          <a:lstStyle/>
          <a:p>
            <a:r>
              <a:rPr lang="en-ZA" sz="1400" b="1" dirty="0" smtClean="0">
                <a:solidFill>
                  <a:schemeClr val="tx1"/>
                </a:solidFill>
                <a:effectLst/>
              </a:rPr>
              <a:t>Vacant posts for section 57 managers, 2006 and 2009</a:t>
            </a:r>
            <a:endParaRPr lang="en-ZA" sz="1400" b="1" dirty="0">
              <a:solidFill>
                <a:schemeClr val="tx1"/>
              </a:solidFill>
              <a:effectLst/>
            </a:endParaRPr>
          </a:p>
        </p:txBody>
      </p:sp>
      <p:pic>
        <p:nvPicPr>
          <p:cNvPr id="2053" name="Picture 5"/>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590800" y="1066800"/>
            <a:ext cx="4648200" cy="2842109"/>
          </a:xfrm>
          <a:prstGeom prst="rect">
            <a:avLst/>
          </a:prstGeom>
          <a:solidFill>
            <a:schemeClr val="bg1"/>
          </a:solidFill>
          <a:ln>
            <a:noFill/>
          </a:ln>
          <a:effectLst/>
        </p:spPr>
      </p:pic>
      <p:cxnSp>
        <p:nvCxnSpPr>
          <p:cNvPr id="3" name="Straight Connector 2"/>
          <p:cNvCxnSpPr/>
          <p:nvPr/>
        </p:nvCxnSpPr>
        <p:spPr bwMode="auto">
          <a:xfrm>
            <a:off x="6511491" y="2438400"/>
            <a:ext cx="4572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6" name="Straight Connector 15"/>
          <p:cNvCxnSpPr/>
          <p:nvPr/>
        </p:nvCxnSpPr>
        <p:spPr bwMode="auto">
          <a:xfrm>
            <a:off x="6493042" y="3429000"/>
            <a:ext cx="4572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pic>
        <p:nvPicPr>
          <p:cNvPr id="2054" name="Picture 6"/>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590800" y="4190147"/>
            <a:ext cx="4648200" cy="1838325"/>
          </a:xfrm>
          <a:prstGeom prst="rect">
            <a:avLst/>
          </a:prstGeom>
          <a:solidFill>
            <a:schemeClr val="bg1"/>
          </a:solidFill>
          <a:ln>
            <a:noFill/>
          </a:ln>
          <a:effectLst/>
        </p:spPr>
      </p:pic>
      <p:sp>
        <p:nvSpPr>
          <p:cNvPr id="20" name="TextBox 7"/>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smtClean="0">
                <a:solidFill>
                  <a:schemeClr val="tx1"/>
                </a:solidFill>
                <a:effectLst/>
              </a:rPr>
              <a:t>7  Managing Municipal Personnel</a:t>
            </a:r>
            <a:endParaRPr lang="en-ZA" sz="1000" i="1" dirty="0">
              <a:solidFill>
                <a:schemeClr val="tx1"/>
              </a:solidFill>
              <a:effectLst/>
            </a:endParaRPr>
          </a:p>
        </p:txBody>
      </p:sp>
    </p:spTree>
    <p:extLst>
      <p:ext uri="{BB962C8B-B14F-4D97-AF65-F5344CB8AC3E}">
        <p14:creationId xmlns="" xmlns:p14="http://schemas.microsoft.com/office/powerpoint/2010/main" val="31761392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0"/>
            <a:ext cx="9144000" cy="914400"/>
          </a:xfrm>
        </p:spPr>
        <p:txBody>
          <a:bodyPr/>
          <a:lstStyle/>
          <a:p>
            <a:r>
              <a:rPr lang="en-ZA" sz="2800" dirty="0" smtClean="0"/>
              <a:t>Value for money from personnel spending depends on better performance management</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649102937"/>
              </p:ext>
            </p:extLst>
          </p:nvPr>
        </p:nvGraphicFramePr>
        <p:xfrm>
          <a:off x="76200" y="990600"/>
          <a:ext cx="8915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036" name="Slide Number Placeholder 3"/>
          <p:cNvSpPr>
            <a:spLocks noGrp="1"/>
          </p:cNvSpPr>
          <p:nvPr>
            <p:ph type="sldNum" sz="quarter" idx="11"/>
          </p:nvPr>
        </p:nvSpPr>
        <p:spPr>
          <a:noFill/>
        </p:spPr>
        <p:txBody>
          <a:bodyPr/>
          <a:lstStyle/>
          <a:p>
            <a:fld id="{87014C73-78E1-4534-93BF-218CCDB2E002}" type="slidenum">
              <a:rPr lang="en-GB" smtClean="0"/>
              <a:pPr/>
              <a:t>33</a:t>
            </a:fld>
            <a:endParaRPr lang="en-GB" smtClean="0"/>
          </a:p>
        </p:txBody>
      </p:sp>
      <p:sp>
        <p:nvSpPr>
          <p:cNvPr id="7" name="TextBox 7"/>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smtClean="0">
                <a:solidFill>
                  <a:schemeClr val="tx1"/>
                </a:solidFill>
                <a:effectLst/>
              </a:rPr>
              <a:t>7  Managing Municipal Personnel</a:t>
            </a:r>
            <a:endParaRPr lang="en-ZA" sz="1000" i="1" dirty="0">
              <a:solidFill>
                <a:schemeClr val="tx1"/>
              </a:solidFill>
              <a:effectLst/>
            </a:endParaRPr>
          </a:p>
        </p:txBody>
      </p:sp>
    </p:spTree>
    <p:extLst>
      <p:ext uri="{BB962C8B-B14F-4D97-AF65-F5344CB8AC3E}">
        <p14:creationId xmlns="" xmlns:p14="http://schemas.microsoft.com/office/powerpoint/2010/main" val="236778055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850900"/>
          </a:xfrm>
        </p:spPr>
        <p:txBody>
          <a:bodyPr/>
          <a:lstStyle/>
          <a:p>
            <a:pPr marL="57150"/>
            <a:r>
              <a:rPr lang="en-ZA" dirty="0" smtClean="0"/>
              <a:t>Summary of chapters</a:t>
            </a:r>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4017451411"/>
              </p:ext>
            </p:extLst>
          </p:nvPr>
        </p:nvGraphicFramePr>
        <p:xfrm>
          <a:off x="152400" y="914400"/>
          <a:ext cx="8839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6" name="Slide Number Placeholder 3"/>
          <p:cNvSpPr>
            <a:spLocks noGrp="1"/>
          </p:cNvSpPr>
          <p:nvPr>
            <p:ph type="sldNum" sz="quarter" idx="11"/>
          </p:nvPr>
        </p:nvSpPr>
        <p:spPr>
          <a:noFill/>
        </p:spPr>
        <p:txBody>
          <a:bodyPr/>
          <a:lstStyle/>
          <a:p>
            <a:fld id="{5E1F5827-A3D6-4FF3-BB50-958E731C8CBC}" type="slidenum">
              <a:rPr lang="en-GB" smtClean="0"/>
              <a:pPr/>
              <a:t>34</a:t>
            </a:fld>
            <a:endParaRPr lang="en-GB" smtClean="0"/>
          </a:p>
        </p:txBody>
      </p:sp>
    </p:spTree>
    <p:extLst>
      <p:ext uri="{BB962C8B-B14F-4D97-AF65-F5344CB8AC3E}">
        <p14:creationId xmlns="" xmlns:p14="http://schemas.microsoft.com/office/powerpoint/2010/main" val="228981067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927100"/>
          </a:xfrm>
        </p:spPr>
        <p:txBody>
          <a:bodyPr/>
          <a:lstStyle/>
          <a:p>
            <a:r>
              <a:rPr lang="en-ZA" sz="3200" dirty="0" smtClean="0"/>
              <a:t>Water services have seen significant growth in access and expenditures</a:t>
            </a: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2205061845"/>
              </p:ext>
            </p:extLst>
          </p:nvPr>
        </p:nvGraphicFramePr>
        <p:xfrm>
          <a:off x="76200" y="990600"/>
          <a:ext cx="8915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699" name="Slide Number Placeholder 3"/>
          <p:cNvSpPr>
            <a:spLocks noGrp="1"/>
          </p:cNvSpPr>
          <p:nvPr>
            <p:ph type="sldNum" sz="quarter" idx="11"/>
          </p:nvPr>
        </p:nvSpPr>
        <p:spPr>
          <a:noFill/>
        </p:spPr>
        <p:txBody>
          <a:bodyPr/>
          <a:lstStyle/>
          <a:p>
            <a:fld id="{16BD7276-108B-4CE1-8843-089BA4B4361B}" type="slidenum">
              <a:rPr lang="en-GB" smtClean="0"/>
              <a:pPr/>
              <a:t>35</a:t>
            </a:fld>
            <a:endParaRPr lang="en-GB" smtClean="0"/>
          </a:p>
        </p:txBody>
      </p:sp>
      <p:pic>
        <p:nvPicPr>
          <p:cNvPr id="3074"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330918" y="1952625"/>
            <a:ext cx="5086350" cy="1933575"/>
          </a:xfrm>
          <a:prstGeom prst="rect">
            <a:avLst/>
          </a:prstGeom>
          <a:solidFill>
            <a:schemeClr val="bg1"/>
          </a:solidFill>
          <a:ln>
            <a:noFill/>
          </a:ln>
          <a:effectLst/>
        </p:spPr>
      </p:pic>
      <p:sp>
        <p:nvSpPr>
          <p:cNvPr id="8" name="TextBox 7"/>
          <p:cNvSpPr txBox="1">
            <a:spLocks noChangeArrowheads="1"/>
          </p:cNvSpPr>
          <p:nvPr/>
        </p:nvSpPr>
        <p:spPr bwMode="auto">
          <a:xfrm>
            <a:off x="7467600" y="1897971"/>
            <a:ext cx="1447800" cy="781752"/>
          </a:xfrm>
          <a:prstGeom prst="rect">
            <a:avLst/>
          </a:prstGeom>
          <a:noFill/>
          <a:ln w="9525">
            <a:noFill/>
            <a:miter lim="800000"/>
            <a:headEnd/>
            <a:tailEnd/>
          </a:ln>
        </p:spPr>
        <p:txBody>
          <a:bodyPr wrap="square">
            <a:spAutoFit/>
          </a:bodyPr>
          <a:lstStyle/>
          <a:p>
            <a:pPr>
              <a:lnSpc>
                <a:spcPct val="80000"/>
              </a:lnSpc>
            </a:pPr>
            <a:r>
              <a:rPr lang="en-US" sz="1400" b="1" dirty="0" smtClean="0"/>
              <a:t>Households receiving free basic water and sanitation</a:t>
            </a:r>
            <a:endParaRPr lang="en-US" sz="1400" b="1" dirty="0">
              <a:solidFill>
                <a:schemeClr val="tx1"/>
              </a:solidFill>
              <a:effectLst/>
            </a:endParaRPr>
          </a:p>
        </p:txBody>
      </p:sp>
      <p:sp>
        <p:nvSpPr>
          <p:cNvPr id="9" name="TextBox 7"/>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smtClean="0">
                <a:solidFill>
                  <a:schemeClr val="tx1"/>
                </a:solidFill>
                <a:effectLst/>
              </a:rPr>
              <a:t>8  Water and Sanitation</a:t>
            </a:r>
            <a:endParaRPr lang="en-ZA" sz="1000" i="1" dirty="0">
              <a:solidFill>
                <a:schemeClr val="tx1"/>
              </a:solidFill>
              <a:effectLst/>
            </a:endParaRPr>
          </a:p>
        </p:txBody>
      </p:sp>
    </p:spTree>
    <p:extLst>
      <p:ext uri="{BB962C8B-B14F-4D97-AF65-F5344CB8AC3E}">
        <p14:creationId xmlns="" xmlns:p14="http://schemas.microsoft.com/office/powerpoint/2010/main" val="402439892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9144000" cy="927100"/>
          </a:xfrm>
        </p:spPr>
        <p:txBody>
          <a:bodyPr/>
          <a:lstStyle/>
          <a:p>
            <a:r>
              <a:rPr lang="en-ZA" sz="3200" dirty="0" smtClean="0"/>
              <a:t>… but sector faces important challenges</a:t>
            </a: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1691495714"/>
              </p:ext>
            </p:extLst>
          </p:nvPr>
        </p:nvGraphicFramePr>
        <p:xfrm>
          <a:off x="76200" y="990600"/>
          <a:ext cx="8991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23" name="Slide Number Placeholder 3"/>
          <p:cNvSpPr>
            <a:spLocks noGrp="1"/>
          </p:cNvSpPr>
          <p:nvPr>
            <p:ph type="sldNum" sz="quarter" idx="11"/>
          </p:nvPr>
        </p:nvSpPr>
        <p:spPr>
          <a:noFill/>
        </p:spPr>
        <p:txBody>
          <a:bodyPr/>
          <a:lstStyle/>
          <a:p>
            <a:fld id="{B13E5B88-BEE0-465B-9F78-D62F1B66EA57}" type="slidenum">
              <a:rPr lang="en-GB" smtClean="0"/>
              <a:pPr/>
              <a:t>36</a:t>
            </a:fld>
            <a:endParaRPr lang="en-GB" smtClean="0"/>
          </a:p>
        </p:txBody>
      </p:sp>
      <p:sp>
        <p:nvSpPr>
          <p:cNvPr id="8" name="TextBox 7"/>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smtClean="0">
                <a:solidFill>
                  <a:schemeClr val="tx1"/>
                </a:solidFill>
                <a:effectLst/>
              </a:rPr>
              <a:t>8  Water and Sanitation</a:t>
            </a:r>
            <a:endParaRPr lang="en-ZA" sz="1000" i="1" dirty="0">
              <a:solidFill>
                <a:schemeClr val="tx1"/>
              </a:solidFill>
              <a:effectLst/>
            </a:endParaRPr>
          </a:p>
        </p:txBody>
      </p:sp>
    </p:spTree>
    <p:extLst>
      <p:ext uri="{BB962C8B-B14F-4D97-AF65-F5344CB8AC3E}">
        <p14:creationId xmlns="" xmlns:p14="http://schemas.microsoft.com/office/powerpoint/2010/main" val="21671920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a:xfrm>
            <a:off x="0" y="0"/>
            <a:ext cx="9144000" cy="914400"/>
          </a:xfrm>
        </p:spPr>
        <p:txBody>
          <a:bodyPr/>
          <a:lstStyle/>
          <a:p>
            <a:r>
              <a:rPr lang="en-ZA" sz="3200" dirty="0" smtClean="0"/>
              <a:t>Similar trends are evident in electricity distribution</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946523494"/>
              </p:ext>
            </p:extLst>
          </p:nvPr>
        </p:nvGraphicFramePr>
        <p:xfrm>
          <a:off x="76200" y="990600"/>
          <a:ext cx="8915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30" name="Slide Number Placeholder 3"/>
          <p:cNvSpPr>
            <a:spLocks noGrp="1"/>
          </p:cNvSpPr>
          <p:nvPr>
            <p:ph type="sldNum" sz="quarter" idx="11"/>
          </p:nvPr>
        </p:nvSpPr>
        <p:spPr>
          <a:noFill/>
        </p:spPr>
        <p:txBody>
          <a:bodyPr/>
          <a:lstStyle/>
          <a:p>
            <a:fld id="{4C0F0995-3984-44C9-A721-B5BBA0D971D9}" type="slidenum">
              <a:rPr lang="en-GB" smtClean="0"/>
              <a:pPr/>
              <a:t>37</a:t>
            </a:fld>
            <a:endParaRPr lang="en-GB" smtClean="0"/>
          </a:p>
        </p:txBody>
      </p:sp>
      <p:sp>
        <p:nvSpPr>
          <p:cNvPr id="7" name="TextBox 7"/>
          <p:cNvSpPr txBox="1">
            <a:spLocks noChangeArrowheads="1"/>
          </p:cNvSpPr>
          <p:nvPr/>
        </p:nvSpPr>
        <p:spPr bwMode="auto">
          <a:xfrm>
            <a:off x="7620000" y="1610426"/>
            <a:ext cx="1447800" cy="954107"/>
          </a:xfrm>
          <a:prstGeom prst="rect">
            <a:avLst/>
          </a:prstGeom>
          <a:noFill/>
          <a:ln w="9525">
            <a:noFill/>
            <a:miter lim="800000"/>
            <a:headEnd/>
            <a:tailEnd/>
          </a:ln>
        </p:spPr>
        <p:txBody>
          <a:bodyPr wrap="square">
            <a:spAutoFit/>
          </a:bodyPr>
          <a:lstStyle/>
          <a:p>
            <a:pPr>
              <a:lnSpc>
                <a:spcPct val="80000"/>
              </a:lnSpc>
            </a:pPr>
            <a:r>
              <a:rPr lang="en-US" sz="1400" b="1" dirty="0" smtClean="0">
                <a:solidFill>
                  <a:schemeClr val="tx1"/>
                </a:solidFill>
                <a:effectLst/>
              </a:rPr>
              <a:t>Consumer units access to </a:t>
            </a:r>
            <a:r>
              <a:rPr lang="en-US" sz="1400" b="1" dirty="0" smtClean="0"/>
              <a:t>electricity and free basic electricity</a:t>
            </a:r>
            <a:endParaRPr lang="en-US" sz="1400" b="1" dirty="0">
              <a:solidFill>
                <a:schemeClr val="tx1"/>
              </a:solidFill>
              <a:effectLst/>
            </a:endParaRPr>
          </a:p>
        </p:txBody>
      </p:sp>
      <p:sp>
        <p:nvSpPr>
          <p:cNvPr id="8" name="TextBox 7"/>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smtClean="0">
                <a:solidFill>
                  <a:schemeClr val="tx1"/>
                </a:solidFill>
                <a:effectLst/>
              </a:rPr>
              <a:t>9  Electricity</a:t>
            </a:r>
            <a:endParaRPr lang="en-ZA" sz="1000" i="1" dirty="0">
              <a:solidFill>
                <a:schemeClr val="tx1"/>
              </a:solidFill>
              <a:effectLst/>
            </a:endParaRPr>
          </a:p>
        </p:txBody>
      </p:sp>
      <p:pic>
        <p:nvPicPr>
          <p:cNvPr id="2"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286000" y="1610426"/>
            <a:ext cx="5334000" cy="2489626"/>
          </a:xfrm>
          <a:prstGeom prst="rect">
            <a:avLst/>
          </a:prstGeom>
          <a:solidFill>
            <a:schemeClr val="bg1"/>
          </a:solidFill>
          <a:ln>
            <a:noFill/>
          </a:ln>
          <a:effectLst/>
          <a:extLst/>
        </p:spPr>
      </p:pic>
    </p:spTree>
    <p:extLst>
      <p:ext uri="{BB962C8B-B14F-4D97-AF65-F5344CB8AC3E}">
        <p14:creationId xmlns="" xmlns:p14="http://schemas.microsoft.com/office/powerpoint/2010/main" val="289287279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0"/>
            <a:ext cx="9144000" cy="914400"/>
          </a:xfrm>
        </p:spPr>
        <p:txBody>
          <a:bodyPr/>
          <a:lstStyle/>
          <a:p>
            <a:r>
              <a:rPr lang="en-ZA" sz="3200" dirty="0" smtClean="0"/>
              <a:t>…. but challenges are not confined to electricity generation</a:t>
            </a:r>
          </a:p>
        </p:txBody>
      </p:sp>
      <p:graphicFrame>
        <p:nvGraphicFramePr>
          <p:cNvPr id="9" name="Content Placeholder 8"/>
          <p:cNvGraphicFramePr>
            <a:graphicFrameLocks noGrp="1"/>
          </p:cNvGraphicFramePr>
          <p:nvPr>
            <p:ph idx="1"/>
            <p:extLst>
              <p:ext uri="{D42A27DB-BD31-4B8C-83A1-F6EECF244321}">
                <p14:modId xmlns="" xmlns:p14="http://schemas.microsoft.com/office/powerpoint/2010/main" val="1812221296"/>
              </p:ext>
            </p:extLst>
          </p:nvPr>
        </p:nvGraphicFramePr>
        <p:xfrm>
          <a:off x="76200" y="990600"/>
          <a:ext cx="8915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7" name="Slide Number Placeholder 3"/>
          <p:cNvSpPr>
            <a:spLocks noGrp="1"/>
          </p:cNvSpPr>
          <p:nvPr>
            <p:ph type="sldNum" sz="quarter" idx="11"/>
          </p:nvPr>
        </p:nvSpPr>
        <p:spPr>
          <a:noFill/>
        </p:spPr>
        <p:txBody>
          <a:bodyPr/>
          <a:lstStyle/>
          <a:p>
            <a:fld id="{491D661D-2187-4A66-95E1-B9E66906C68B}" type="slidenum">
              <a:rPr lang="en-GB" smtClean="0"/>
              <a:pPr/>
              <a:t>38</a:t>
            </a:fld>
            <a:endParaRPr lang="en-GB" smtClean="0"/>
          </a:p>
        </p:txBody>
      </p:sp>
      <p:sp>
        <p:nvSpPr>
          <p:cNvPr id="6" name="TextBox 5"/>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smtClean="0">
                <a:solidFill>
                  <a:schemeClr val="tx1"/>
                </a:solidFill>
                <a:effectLst/>
              </a:rPr>
              <a:t>9  Electricity</a:t>
            </a:r>
            <a:endParaRPr lang="en-ZA" sz="1000" i="1" dirty="0">
              <a:solidFill>
                <a:schemeClr val="tx1"/>
              </a:solidFill>
              <a:effectLst/>
            </a:endParaRPr>
          </a:p>
        </p:txBody>
      </p:sp>
    </p:spTree>
    <p:extLst>
      <p:ext uri="{BB962C8B-B14F-4D97-AF65-F5344CB8AC3E}">
        <p14:creationId xmlns="" xmlns:p14="http://schemas.microsoft.com/office/powerpoint/2010/main" val="157480961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0"/>
            <a:ext cx="9144000" cy="914400"/>
          </a:xfrm>
        </p:spPr>
        <p:txBody>
          <a:bodyPr/>
          <a:lstStyle/>
          <a:p>
            <a:r>
              <a:rPr lang="en-ZA" sz="3200" dirty="0" smtClean="0"/>
              <a:t>Municipal roads are coming under increasing pressure</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880669698"/>
              </p:ext>
            </p:extLst>
          </p:nvPr>
        </p:nvGraphicFramePr>
        <p:xfrm>
          <a:off x="16844" y="990600"/>
          <a:ext cx="8915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772" name="Slide Number Placeholder 3"/>
          <p:cNvSpPr>
            <a:spLocks noGrp="1"/>
          </p:cNvSpPr>
          <p:nvPr>
            <p:ph type="sldNum" sz="quarter" idx="11"/>
          </p:nvPr>
        </p:nvSpPr>
        <p:spPr>
          <a:noFill/>
        </p:spPr>
        <p:txBody>
          <a:bodyPr/>
          <a:lstStyle/>
          <a:p>
            <a:fld id="{18EFD4BF-29DE-4E87-A2B1-D064A60F29DD}" type="slidenum">
              <a:rPr lang="en-GB" smtClean="0"/>
              <a:pPr/>
              <a:t>39</a:t>
            </a:fld>
            <a:endParaRPr lang="en-GB" smtClean="0"/>
          </a:p>
        </p:txBody>
      </p:sp>
      <p:sp>
        <p:nvSpPr>
          <p:cNvPr id="8" name="TextBox 7"/>
          <p:cNvSpPr txBox="1">
            <a:spLocks noChangeArrowheads="1"/>
          </p:cNvSpPr>
          <p:nvPr/>
        </p:nvSpPr>
        <p:spPr bwMode="auto">
          <a:xfrm>
            <a:off x="7391400" y="1044642"/>
            <a:ext cx="1371600" cy="781752"/>
          </a:xfrm>
          <a:prstGeom prst="rect">
            <a:avLst/>
          </a:prstGeom>
          <a:noFill/>
          <a:ln w="9525">
            <a:noFill/>
            <a:miter lim="800000"/>
            <a:headEnd/>
            <a:tailEnd/>
          </a:ln>
        </p:spPr>
        <p:txBody>
          <a:bodyPr wrap="square">
            <a:spAutoFit/>
          </a:bodyPr>
          <a:lstStyle/>
          <a:p>
            <a:pPr>
              <a:lnSpc>
                <a:spcPct val="80000"/>
              </a:lnSpc>
            </a:pPr>
            <a:r>
              <a:rPr lang="en-US" sz="1400" b="1" dirty="0" smtClean="0">
                <a:solidFill>
                  <a:schemeClr val="tx1"/>
                </a:solidFill>
                <a:effectLst/>
              </a:rPr>
              <a:t>State of paved and gravel roads, 2010</a:t>
            </a:r>
            <a:endParaRPr lang="en-US" sz="1400" b="1" dirty="0">
              <a:solidFill>
                <a:schemeClr val="tx1"/>
              </a:solidFill>
              <a:effectLst/>
            </a:endParaRPr>
          </a:p>
        </p:txBody>
      </p:sp>
      <p:sp>
        <p:nvSpPr>
          <p:cNvPr id="11" name="TextBox 10"/>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smtClean="0">
                <a:solidFill>
                  <a:schemeClr val="tx1"/>
                </a:solidFill>
                <a:effectLst/>
              </a:rPr>
              <a:t>10  Roads</a:t>
            </a:r>
            <a:endParaRPr lang="en-ZA" sz="1000" i="1" dirty="0">
              <a:solidFill>
                <a:schemeClr val="tx1"/>
              </a:solidFill>
              <a:effectLst/>
            </a:endParaRPr>
          </a:p>
        </p:txBody>
      </p:sp>
      <p:pic>
        <p:nvPicPr>
          <p:cNvPr id="2050"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209800" y="1038225"/>
            <a:ext cx="5105400" cy="2619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478616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0"/>
            <a:ext cx="9144000" cy="914400"/>
          </a:xfrm>
        </p:spPr>
        <p:txBody>
          <a:bodyPr/>
          <a:lstStyle/>
          <a:p>
            <a:pPr marL="57150"/>
            <a:r>
              <a:rPr lang="en-US" dirty="0" smtClean="0"/>
              <a:t>Outline of presentation</a:t>
            </a:r>
          </a:p>
        </p:txBody>
      </p:sp>
      <p:sp>
        <p:nvSpPr>
          <p:cNvPr id="4098" name="Slide Number Placeholder 4"/>
          <p:cNvSpPr>
            <a:spLocks noGrp="1"/>
          </p:cNvSpPr>
          <p:nvPr>
            <p:ph type="sldNum" sz="quarter" idx="11"/>
          </p:nvPr>
        </p:nvSpPr>
        <p:spPr>
          <a:noFill/>
        </p:spPr>
        <p:txBody>
          <a:bodyPr/>
          <a:lstStyle/>
          <a:p>
            <a:fld id="{182D5B2E-85FE-4039-9F98-69F14D728BD3}" type="slidenum">
              <a:rPr lang="en-GB" smtClean="0"/>
              <a:pPr/>
              <a:t>4</a:t>
            </a:fld>
            <a:endParaRPr lang="en-GB" smtClean="0"/>
          </a:p>
        </p:txBody>
      </p:sp>
      <p:graphicFrame>
        <p:nvGraphicFramePr>
          <p:cNvPr id="7" name="Diagram 6"/>
          <p:cNvGraphicFramePr/>
          <p:nvPr>
            <p:extLst>
              <p:ext uri="{D42A27DB-BD31-4B8C-83A1-F6EECF244321}">
                <p14:modId xmlns="" xmlns:p14="http://schemas.microsoft.com/office/powerpoint/2010/main" val="3802018704"/>
              </p:ext>
            </p:extLst>
          </p:nvPr>
        </p:nvGraphicFramePr>
        <p:xfrm>
          <a:off x="685800" y="990600"/>
          <a:ext cx="7772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6902327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0"/>
            <a:ext cx="9144000" cy="914400"/>
          </a:xfrm>
        </p:spPr>
        <p:txBody>
          <a:bodyPr/>
          <a:lstStyle/>
          <a:p>
            <a:r>
              <a:rPr lang="en-ZA" sz="2800" dirty="0" smtClean="0"/>
              <a:t>Investments in roads increased before the World Cup, but have not been sustained</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1861129730"/>
              </p:ext>
            </p:extLst>
          </p:nvPr>
        </p:nvGraphicFramePr>
        <p:xfrm>
          <a:off x="76200" y="990599"/>
          <a:ext cx="8915400" cy="5181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796" name="Slide Number Placeholder 3"/>
          <p:cNvSpPr>
            <a:spLocks noGrp="1"/>
          </p:cNvSpPr>
          <p:nvPr>
            <p:ph type="sldNum" sz="quarter" idx="11"/>
          </p:nvPr>
        </p:nvSpPr>
        <p:spPr>
          <a:noFill/>
        </p:spPr>
        <p:txBody>
          <a:bodyPr/>
          <a:lstStyle/>
          <a:p>
            <a:fld id="{8DDA2AE2-0B0A-4F92-8A90-57EF7219CFC2}" type="slidenum">
              <a:rPr lang="en-GB" smtClean="0"/>
              <a:pPr/>
              <a:t>40</a:t>
            </a:fld>
            <a:endParaRPr lang="en-GB" smtClean="0"/>
          </a:p>
        </p:txBody>
      </p:sp>
      <p:sp>
        <p:nvSpPr>
          <p:cNvPr id="15" name="TextBox 14"/>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smtClean="0">
                <a:solidFill>
                  <a:schemeClr val="tx1"/>
                </a:solidFill>
                <a:effectLst/>
              </a:rPr>
              <a:t>10  Roads</a:t>
            </a:r>
            <a:endParaRPr lang="en-ZA" sz="1000" i="1" dirty="0">
              <a:solidFill>
                <a:schemeClr val="tx1"/>
              </a:solidFill>
              <a:effectLst/>
            </a:endParaRPr>
          </a:p>
        </p:txBody>
      </p:sp>
      <p:pic>
        <p:nvPicPr>
          <p:cNvPr id="3074"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046974" y="3810000"/>
            <a:ext cx="5410199" cy="2286000"/>
          </a:xfrm>
          <a:prstGeom prst="rect">
            <a:avLst/>
          </a:prstGeom>
          <a:solidFill>
            <a:schemeClr val="bg1"/>
          </a:solidFill>
          <a:ln>
            <a:noFill/>
          </a:ln>
          <a:effectLst/>
        </p:spPr>
      </p:pic>
      <p:sp>
        <p:nvSpPr>
          <p:cNvPr id="18" name="TextBox 7"/>
          <p:cNvSpPr txBox="1">
            <a:spLocks noChangeArrowheads="1"/>
          </p:cNvSpPr>
          <p:nvPr/>
        </p:nvSpPr>
        <p:spPr bwMode="auto">
          <a:xfrm>
            <a:off x="7467600" y="4012530"/>
            <a:ext cx="1432560" cy="1298817"/>
          </a:xfrm>
          <a:prstGeom prst="rect">
            <a:avLst/>
          </a:prstGeom>
          <a:noFill/>
          <a:ln w="9525">
            <a:noFill/>
            <a:miter lim="800000"/>
            <a:headEnd/>
            <a:tailEnd/>
          </a:ln>
        </p:spPr>
        <p:txBody>
          <a:bodyPr wrap="square">
            <a:spAutoFit/>
          </a:bodyPr>
          <a:lstStyle/>
          <a:p>
            <a:pPr>
              <a:lnSpc>
                <a:spcPct val="80000"/>
              </a:lnSpc>
            </a:pPr>
            <a:r>
              <a:rPr lang="en-US" sz="1400" b="1" dirty="0" err="1" smtClean="0">
                <a:solidFill>
                  <a:schemeClr val="tx1"/>
                </a:solidFill>
                <a:effectLst/>
              </a:rPr>
              <a:t>Jo’burg</a:t>
            </a:r>
            <a:r>
              <a:rPr lang="en-US" sz="1400" b="1" dirty="0" smtClean="0">
                <a:solidFill>
                  <a:schemeClr val="tx1"/>
                </a:solidFill>
                <a:effectLst/>
              </a:rPr>
              <a:t> has budgeted to spend R2.6bn over MTREF, which is less than NMB and Cape Town</a:t>
            </a:r>
            <a:endParaRPr lang="en-US" sz="1400" b="1" dirty="0">
              <a:solidFill>
                <a:schemeClr val="tx1"/>
              </a:solidFill>
              <a:effectLst/>
            </a:endParaRPr>
          </a:p>
        </p:txBody>
      </p:sp>
      <p:cxnSp>
        <p:nvCxnSpPr>
          <p:cNvPr id="5" name="Straight Connector 4"/>
          <p:cNvCxnSpPr/>
          <p:nvPr/>
        </p:nvCxnSpPr>
        <p:spPr bwMode="auto">
          <a:xfrm>
            <a:off x="5181600" y="5105400"/>
            <a:ext cx="1295400" cy="0"/>
          </a:xfrm>
          <a:prstGeom prst="line">
            <a:avLst/>
          </a:prstGeom>
          <a:solidFill>
            <a:schemeClr val="accent1"/>
          </a:solidFill>
          <a:ln w="9525" cap="flat" cmpd="sng" algn="ctr">
            <a:solidFill>
              <a:schemeClr val="accent3">
                <a:lumMod val="75000"/>
              </a:schemeClr>
            </a:solidFill>
            <a:prstDash val="solid"/>
            <a:round/>
            <a:headEnd type="none" w="med" len="med"/>
            <a:tailEnd type="none" w="med" len="med"/>
          </a:ln>
          <a:effectLst/>
        </p:spPr>
      </p:cxnSp>
      <p:pic>
        <p:nvPicPr>
          <p:cNvPr id="5122"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046974" y="1066801"/>
            <a:ext cx="5420626" cy="251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Box 7"/>
          <p:cNvSpPr txBox="1">
            <a:spLocks noChangeArrowheads="1"/>
          </p:cNvSpPr>
          <p:nvPr/>
        </p:nvSpPr>
        <p:spPr bwMode="auto">
          <a:xfrm>
            <a:off x="7610475" y="1066801"/>
            <a:ext cx="1432560" cy="781752"/>
          </a:xfrm>
          <a:prstGeom prst="rect">
            <a:avLst/>
          </a:prstGeom>
          <a:noFill/>
          <a:ln w="9525">
            <a:noFill/>
            <a:miter lim="800000"/>
            <a:headEnd/>
            <a:tailEnd/>
          </a:ln>
        </p:spPr>
        <p:txBody>
          <a:bodyPr wrap="square">
            <a:spAutoFit/>
          </a:bodyPr>
          <a:lstStyle/>
          <a:p>
            <a:pPr>
              <a:lnSpc>
                <a:spcPct val="80000"/>
              </a:lnSpc>
            </a:pPr>
            <a:r>
              <a:rPr lang="en-US" sz="1400" b="1" dirty="0" smtClean="0">
                <a:solidFill>
                  <a:schemeClr val="tx1"/>
                </a:solidFill>
                <a:effectLst/>
              </a:rPr>
              <a:t>Roads are essential for economic activity</a:t>
            </a:r>
            <a:endParaRPr lang="en-US" sz="1400" b="1" dirty="0">
              <a:solidFill>
                <a:schemeClr val="tx1"/>
              </a:solidFill>
              <a:effectLst/>
            </a:endParaRPr>
          </a:p>
        </p:txBody>
      </p:sp>
    </p:spTree>
    <p:extLst>
      <p:ext uri="{BB962C8B-B14F-4D97-AF65-F5344CB8AC3E}">
        <p14:creationId xmlns="" xmlns:p14="http://schemas.microsoft.com/office/powerpoint/2010/main" val="119772192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0"/>
            <a:ext cx="9144000" cy="914400"/>
          </a:xfrm>
        </p:spPr>
        <p:txBody>
          <a:bodyPr/>
          <a:lstStyle/>
          <a:p>
            <a:r>
              <a:rPr lang="en-ZA" sz="3200" dirty="0" smtClean="0"/>
              <a:t>There is expanding access to solid waste services …</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2941196387"/>
              </p:ext>
            </p:extLst>
          </p:nvPr>
        </p:nvGraphicFramePr>
        <p:xfrm>
          <a:off x="76200" y="990600"/>
          <a:ext cx="8915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772" name="Slide Number Placeholder 3"/>
          <p:cNvSpPr>
            <a:spLocks noGrp="1"/>
          </p:cNvSpPr>
          <p:nvPr>
            <p:ph type="sldNum" sz="quarter" idx="11"/>
          </p:nvPr>
        </p:nvSpPr>
        <p:spPr>
          <a:noFill/>
        </p:spPr>
        <p:txBody>
          <a:bodyPr/>
          <a:lstStyle/>
          <a:p>
            <a:fld id="{18EFD4BF-29DE-4E87-A2B1-D064A60F29DD}" type="slidenum">
              <a:rPr lang="en-GB" smtClean="0"/>
              <a:pPr/>
              <a:t>41</a:t>
            </a:fld>
            <a:endParaRPr lang="en-GB" smtClean="0"/>
          </a:p>
        </p:txBody>
      </p:sp>
      <p:sp>
        <p:nvSpPr>
          <p:cNvPr id="8" name="TextBox 7"/>
          <p:cNvSpPr txBox="1">
            <a:spLocks noChangeArrowheads="1"/>
          </p:cNvSpPr>
          <p:nvPr/>
        </p:nvSpPr>
        <p:spPr bwMode="auto">
          <a:xfrm>
            <a:off x="7505700" y="1044642"/>
            <a:ext cx="1257299" cy="781752"/>
          </a:xfrm>
          <a:prstGeom prst="rect">
            <a:avLst/>
          </a:prstGeom>
          <a:noFill/>
          <a:ln w="9525">
            <a:noFill/>
            <a:miter lim="800000"/>
            <a:headEnd/>
            <a:tailEnd/>
          </a:ln>
        </p:spPr>
        <p:txBody>
          <a:bodyPr wrap="square">
            <a:spAutoFit/>
          </a:bodyPr>
          <a:lstStyle/>
          <a:p>
            <a:pPr>
              <a:lnSpc>
                <a:spcPct val="80000"/>
              </a:lnSpc>
            </a:pPr>
            <a:r>
              <a:rPr lang="en-US" sz="1400" b="1" dirty="0" smtClean="0">
                <a:solidFill>
                  <a:schemeClr val="tx1"/>
                </a:solidFill>
                <a:effectLst/>
              </a:rPr>
              <a:t>Access to refuse removal services</a:t>
            </a:r>
            <a:endParaRPr lang="en-US" sz="1400" b="1" dirty="0">
              <a:solidFill>
                <a:schemeClr val="tx1"/>
              </a:solidFill>
              <a:effectLst/>
            </a:endParaRPr>
          </a:p>
        </p:txBody>
      </p:sp>
      <p:sp>
        <p:nvSpPr>
          <p:cNvPr id="11" name="TextBox 10"/>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smtClean="0">
                <a:solidFill>
                  <a:schemeClr val="tx1"/>
                </a:solidFill>
                <a:effectLst/>
              </a:rPr>
              <a:t>11  Solid waste services</a:t>
            </a:r>
            <a:endParaRPr lang="en-ZA" sz="1000" i="1" dirty="0">
              <a:solidFill>
                <a:schemeClr val="tx1"/>
              </a:solidFill>
              <a:effectLst/>
            </a:endParaRPr>
          </a:p>
        </p:txBody>
      </p:sp>
      <p:pic>
        <p:nvPicPr>
          <p:cNvPr id="1026"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133601" y="1044642"/>
            <a:ext cx="5372100" cy="2384358"/>
          </a:xfrm>
          <a:prstGeom prst="rect">
            <a:avLst/>
          </a:prstGeom>
          <a:solidFill>
            <a:schemeClr val="bg1"/>
          </a:solidFill>
          <a:ln>
            <a:noFill/>
          </a:ln>
          <a:effectLst/>
        </p:spPr>
      </p:pic>
      <p:sp>
        <p:nvSpPr>
          <p:cNvPr id="9" name="TextBox 8"/>
          <p:cNvSpPr txBox="1">
            <a:spLocks noChangeArrowheads="1"/>
          </p:cNvSpPr>
          <p:nvPr/>
        </p:nvSpPr>
        <p:spPr bwMode="auto">
          <a:xfrm>
            <a:off x="7505701" y="2057400"/>
            <a:ext cx="1333499" cy="683264"/>
          </a:xfrm>
          <a:prstGeom prst="rect">
            <a:avLst/>
          </a:prstGeom>
          <a:noFill/>
          <a:ln w="9525">
            <a:noFill/>
            <a:miter lim="800000"/>
            <a:headEnd/>
            <a:tailEnd/>
          </a:ln>
        </p:spPr>
        <p:txBody>
          <a:bodyPr wrap="square">
            <a:spAutoFit/>
          </a:bodyPr>
          <a:lstStyle/>
          <a:p>
            <a:pPr>
              <a:lnSpc>
                <a:spcPct val="80000"/>
              </a:lnSpc>
            </a:pPr>
            <a:r>
              <a:rPr lang="en-US" sz="1200" i="1" dirty="0" smtClean="0">
                <a:solidFill>
                  <a:schemeClr val="tx1"/>
                </a:solidFill>
                <a:effectLst/>
              </a:rPr>
              <a:t>1.7m more households getting refuse services</a:t>
            </a:r>
            <a:endParaRPr lang="en-US" sz="1200" i="1" dirty="0">
              <a:solidFill>
                <a:schemeClr val="tx1"/>
              </a:solidFill>
              <a:effectLst/>
            </a:endParaRPr>
          </a:p>
        </p:txBody>
      </p:sp>
    </p:spTree>
    <p:extLst>
      <p:ext uri="{BB962C8B-B14F-4D97-AF65-F5344CB8AC3E}">
        <p14:creationId xmlns="" xmlns:p14="http://schemas.microsoft.com/office/powerpoint/2010/main" val="341051854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0"/>
            <a:ext cx="9144000" cy="914400"/>
          </a:xfrm>
        </p:spPr>
        <p:txBody>
          <a:bodyPr/>
          <a:lstStyle/>
          <a:p>
            <a:r>
              <a:rPr lang="en-ZA" sz="3200" dirty="0" smtClean="0"/>
              <a:t>… but need to take advantage of opportunities in the sector</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928914313"/>
              </p:ext>
            </p:extLst>
          </p:nvPr>
        </p:nvGraphicFramePr>
        <p:xfrm>
          <a:off x="76200" y="990600"/>
          <a:ext cx="8915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772" name="Slide Number Placeholder 3"/>
          <p:cNvSpPr>
            <a:spLocks noGrp="1"/>
          </p:cNvSpPr>
          <p:nvPr>
            <p:ph type="sldNum" sz="quarter" idx="11"/>
          </p:nvPr>
        </p:nvSpPr>
        <p:spPr>
          <a:noFill/>
        </p:spPr>
        <p:txBody>
          <a:bodyPr/>
          <a:lstStyle/>
          <a:p>
            <a:fld id="{18EFD4BF-29DE-4E87-A2B1-D064A60F29DD}" type="slidenum">
              <a:rPr lang="en-GB" smtClean="0"/>
              <a:pPr/>
              <a:t>42</a:t>
            </a:fld>
            <a:endParaRPr lang="en-GB" smtClean="0"/>
          </a:p>
        </p:txBody>
      </p:sp>
      <p:sp>
        <p:nvSpPr>
          <p:cNvPr id="11" name="TextBox 10"/>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smtClean="0">
                <a:solidFill>
                  <a:schemeClr val="tx1"/>
                </a:solidFill>
                <a:effectLst/>
              </a:rPr>
              <a:t>11  Solid waste services</a:t>
            </a:r>
            <a:endParaRPr lang="en-ZA" sz="1000" i="1" dirty="0">
              <a:solidFill>
                <a:schemeClr val="tx1"/>
              </a:solidFill>
              <a:effectLst/>
            </a:endParaRPr>
          </a:p>
        </p:txBody>
      </p:sp>
    </p:spTree>
    <p:extLst>
      <p:ext uri="{BB962C8B-B14F-4D97-AF65-F5344CB8AC3E}">
        <p14:creationId xmlns="" xmlns:p14="http://schemas.microsoft.com/office/powerpoint/2010/main" val="36315612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850900"/>
          </a:xfrm>
        </p:spPr>
        <p:txBody>
          <a:bodyPr/>
          <a:lstStyle/>
          <a:p>
            <a:pPr marL="57150"/>
            <a:r>
              <a:rPr lang="en-ZA" dirty="0" smtClean="0"/>
              <a:t>Summary of chapters</a:t>
            </a:r>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4253414484"/>
              </p:ext>
            </p:extLst>
          </p:nvPr>
        </p:nvGraphicFramePr>
        <p:xfrm>
          <a:off x="152400" y="914400"/>
          <a:ext cx="8839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6" name="Slide Number Placeholder 3"/>
          <p:cNvSpPr>
            <a:spLocks noGrp="1"/>
          </p:cNvSpPr>
          <p:nvPr>
            <p:ph type="sldNum" sz="quarter" idx="11"/>
          </p:nvPr>
        </p:nvSpPr>
        <p:spPr>
          <a:noFill/>
        </p:spPr>
        <p:txBody>
          <a:bodyPr/>
          <a:lstStyle/>
          <a:p>
            <a:fld id="{5E1F5827-A3D6-4FF3-BB50-958E731C8CBC}" type="slidenum">
              <a:rPr lang="en-GB" smtClean="0"/>
              <a:pPr/>
              <a:t>43</a:t>
            </a:fld>
            <a:endParaRPr lang="en-GB" smtClean="0"/>
          </a:p>
        </p:txBody>
      </p:sp>
    </p:spTree>
    <p:extLst>
      <p:ext uri="{BB962C8B-B14F-4D97-AF65-F5344CB8AC3E}">
        <p14:creationId xmlns="" xmlns:p14="http://schemas.microsoft.com/office/powerpoint/2010/main" val="339936302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0"/>
            <a:ext cx="9144000" cy="914400"/>
          </a:xfrm>
        </p:spPr>
        <p:txBody>
          <a:bodyPr/>
          <a:lstStyle/>
          <a:p>
            <a:r>
              <a:rPr lang="en-ZA" sz="3200" dirty="0" smtClean="0"/>
              <a:t>Rural municipalities face particular challenges…</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4134065429"/>
              </p:ext>
            </p:extLst>
          </p:nvPr>
        </p:nvGraphicFramePr>
        <p:xfrm>
          <a:off x="76200" y="990600"/>
          <a:ext cx="8915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868" name="Slide Number Placeholder 3"/>
          <p:cNvSpPr>
            <a:spLocks noGrp="1"/>
          </p:cNvSpPr>
          <p:nvPr>
            <p:ph type="sldNum" sz="quarter" idx="11"/>
          </p:nvPr>
        </p:nvSpPr>
        <p:spPr>
          <a:noFill/>
        </p:spPr>
        <p:txBody>
          <a:bodyPr/>
          <a:lstStyle/>
          <a:p>
            <a:fld id="{7CCE4E22-5E02-42D5-B20E-D68F9A320DBD}" type="slidenum">
              <a:rPr lang="en-GB" smtClean="0"/>
              <a:pPr/>
              <a:t>44</a:t>
            </a:fld>
            <a:endParaRPr lang="en-GB" smtClean="0"/>
          </a:p>
        </p:txBody>
      </p:sp>
      <p:sp>
        <p:nvSpPr>
          <p:cNvPr id="5" name="TextBox 4"/>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smtClean="0">
                <a:solidFill>
                  <a:schemeClr val="tx1"/>
                </a:solidFill>
                <a:effectLst/>
              </a:rPr>
              <a:t>12  Delivering municipal services in rural areas</a:t>
            </a:r>
            <a:endParaRPr lang="en-ZA" sz="1000" i="1" dirty="0">
              <a:solidFill>
                <a:schemeClr val="tx1"/>
              </a:solidFill>
              <a:effectLst/>
            </a:endParaRPr>
          </a:p>
        </p:txBody>
      </p:sp>
      <p:sp>
        <p:nvSpPr>
          <p:cNvPr id="2" name="TextBox 1"/>
          <p:cNvSpPr txBox="1"/>
          <p:nvPr/>
        </p:nvSpPr>
        <p:spPr>
          <a:xfrm>
            <a:off x="1828800" y="2667000"/>
            <a:ext cx="4085924" cy="738664"/>
          </a:xfrm>
          <a:prstGeom prst="rect">
            <a:avLst/>
          </a:prstGeom>
          <a:noFill/>
        </p:spPr>
        <p:txBody>
          <a:bodyPr wrap="square" rtlCol="0">
            <a:spAutoFit/>
          </a:bodyPr>
          <a:lstStyle/>
          <a:p>
            <a:pPr lvl="0"/>
            <a:r>
              <a:rPr lang="en-ZA" sz="1400" dirty="0"/>
              <a:t>Human settlements </a:t>
            </a:r>
            <a:r>
              <a:rPr lang="en-ZA" sz="1400" dirty="0" smtClean="0"/>
              <a:t>characteristics:</a:t>
            </a:r>
          </a:p>
          <a:p>
            <a:pPr lvl="0">
              <a:tabLst>
                <a:tab pos="173038" algn="l"/>
              </a:tabLst>
            </a:pPr>
            <a:r>
              <a:rPr lang="en-ZA" sz="1400" dirty="0"/>
              <a:t>	</a:t>
            </a:r>
            <a:r>
              <a:rPr lang="en-ZA" sz="1400" dirty="0" smtClean="0"/>
              <a:t>B3 </a:t>
            </a:r>
            <a:r>
              <a:rPr lang="en-ZA" sz="1400" dirty="0"/>
              <a:t>– 52% in towns, 29% farms, 10% tribal land</a:t>
            </a:r>
          </a:p>
          <a:p>
            <a:pPr marL="177800" lvl="1"/>
            <a:r>
              <a:rPr lang="en-ZA" sz="1400" dirty="0"/>
              <a:t>B4 – 7% in towns, 7% </a:t>
            </a:r>
            <a:r>
              <a:rPr lang="en-ZA" sz="1400" dirty="0" smtClean="0"/>
              <a:t>farms, 83</a:t>
            </a:r>
            <a:r>
              <a:rPr lang="en-ZA" sz="1400" dirty="0"/>
              <a:t>% tribal </a:t>
            </a:r>
            <a:r>
              <a:rPr lang="en-ZA" sz="1400" dirty="0" smtClean="0"/>
              <a:t>land</a:t>
            </a:r>
            <a:endParaRPr lang="en-GB" sz="2000" dirty="0"/>
          </a:p>
        </p:txBody>
      </p:sp>
      <p:pic>
        <p:nvPicPr>
          <p:cNvPr id="1027"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905000" y="3405665"/>
            <a:ext cx="3886200" cy="2614136"/>
          </a:xfrm>
          <a:prstGeom prst="rect">
            <a:avLst/>
          </a:prstGeom>
          <a:solidFill>
            <a:schemeClr val="bg1"/>
          </a:solidFill>
          <a:ln>
            <a:noFill/>
          </a:ln>
          <a:effectLst/>
        </p:spPr>
      </p:pic>
      <p:pic>
        <p:nvPicPr>
          <p:cNvPr id="1028" name="Picture 4"/>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914724" y="2743200"/>
            <a:ext cx="2890837" cy="32003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72200" y="2971800"/>
            <a:ext cx="1295400" cy="307777"/>
          </a:xfrm>
          <a:prstGeom prst="rect">
            <a:avLst/>
          </a:prstGeom>
          <a:noFill/>
        </p:spPr>
        <p:txBody>
          <a:bodyPr wrap="square" rtlCol="0">
            <a:spAutoFit/>
          </a:bodyPr>
          <a:lstStyle/>
          <a:p>
            <a:r>
              <a:rPr lang="en-US" sz="1400" dirty="0" smtClean="0"/>
              <a:t>Share of GVA</a:t>
            </a:r>
            <a:endParaRPr lang="en-GB" sz="1400" dirty="0"/>
          </a:p>
        </p:txBody>
      </p:sp>
      <p:sp>
        <p:nvSpPr>
          <p:cNvPr id="4" name="Oval 3"/>
          <p:cNvSpPr/>
          <p:nvPr/>
        </p:nvSpPr>
        <p:spPr>
          <a:xfrm>
            <a:off x="6172200" y="3657600"/>
            <a:ext cx="457200" cy="838200"/>
          </a:xfrm>
          <a:prstGeom prst="ellipse">
            <a:avLst/>
          </a:prstGeom>
          <a:noFill/>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cxnSp>
        <p:nvCxnSpPr>
          <p:cNvPr id="9" name="Straight Connector 8"/>
          <p:cNvCxnSpPr/>
          <p:nvPr/>
        </p:nvCxnSpPr>
        <p:spPr bwMode="auto">
          <a:xfrm>
            <a:off x="4038600" y="4953000"/>
            <a:ext cx="1600200"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20" name="Oval 19"/>
          <p:cNvSpPr/>
          <p:nvPr/>
        </p:nvSpPr>
        <p:spPr>
          <a:xfrm>
            <a:off x="7924800" y="3279577"/>
            <a:ext cx="457200" cy="1140023"/>
          </a:xfrm>
          <a:prstGeom prst="ellipse">
            <a:avLst/>
          </a:prstGeom>
          <a:noFill/>
          <a:ln>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223812261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0"/>
            <a:ext cx="9144000" cy="914400"/>
          </a:xfrm>
        </p:spPr>
        <p:txBody>
          <a:bodyPr/>
          <a:lstStyle/>
          <a:p>
            <a:r>
              <a:rPr lang="en-ZA" sz="3200" dirty="0" smtClean="0"/>
              <a:t>Which requires rural development efforts to be strengthened</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486323847"/>
              </p:ext>
            </p:extLst>
          </p:nvPr>
        </p:nvGraphicFramePr>
        <p:xfrm>
          <a:off x="76200" y="990600"/>
          <a:ext cx="8915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868" name="Slide Number Placeholder 3"/>
          <p:cNvSpPr>
            <a:spLocks noGrp="1"/>
          </p:cNvSpPr>
          <p:nvPr>
            <p:ph type="sldNum" sz="quarter" idx="11"/>
          </p:nvPr>
        </p:nvSpPr>
        <p:spPr>
          <a:noFill/>
        </p:spPr>
        <p:txBody>
          <a:bodyPr/>
          <a:lstStyle/>
          <a:p>
            <a:fld id="{7CCE4E22-5E02-42D5-B20E-D68F9A320DBD}" type="slidenum">
              <a:rPr lang="en-GB" smtClean="0"/>
              <a:pPr/>
              <a:t>45</a:t>
            </a:fld>
            <a:endParaRPr lang="en-GB" smtClean="0"/>
          </a:p>
        </p:txBody>
      </p:sp>
      <p:sp>
        <p:nvSpPr>
          <p:cNvPr id="5" name="TextBox 4"/>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smtClean="0">
                <a:solidFill>
                  <a:schemeClr val="tx1"/>
                </a:solidFill>
                <a:effectLst/>
              </a:rPr>
              <a:t>12  Delivering municipal services in rural areas</a:t>
            </a:r>
            <a:endParaRPr lang="en-ZA" sz="1000" i="1" dirty="0">
              <a:solidFill>
                <a:schemeClr val="tx1"/>
              </a:solidFill>
              <a:effectLst/>
            </a:endParaRPr>
          </a:p>
        </p:txBody>
      </p:sp>
      <p:pic>
        <p:nvPicPr>
          <p:cNvPr id="2050"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981200" y="2133600"/>
            <a:ext cx="5029200" cy="2667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TextBox 7"/>
          <p:cNvSpPr txBox="1">
            <a:spLocks noChangeArrowheads="1"/>
          </p:cNvSpPr>
          <p:nvPr/>
        </p:nvSpPr>
        <p:spPr bwMode="auto">
          <a:xfrm>
            <a:off x="7010400" y="2133802"/>
            <a:ext cx="1524000" cy="609398"/>
          </a:xfrm>
          <a:prstGeom prst="rect">
            <a:avLst/>
          </a:prstGeom>
          <a:noFill/>
          <a:ln w="9525">
            <a:noFill/>
            <a:miter lim="800000"/>
            <a:headEnd/>
            <a:tailEnd/>
          </a:ln>
        </p:spPr>
        <p:txBody>
          <a:bodyPr wrap="square">
            <a:spAutoFit/>
          </a:bodyPr>
          <a:lstStyle/>
          <a:p>
            <a:pPr>
              <a:lnSpc>
                <a:spcPct val="80000"/>
              </a:lnSpc>
            </a:pPr>
            <a:r>
              <a:rPr lang="en-US" sz="1400" b="1" dirty="0" smtClean="0">
                <a:solidFill>
                  <a:schemeClr val="tx1"/>
                </a:solidFill>
                <a:effectLst/>
              </a:rPr>
              <a:t>Distribution of service delivery backlogs, 2007</a:t>
            </a:r>
            <a:endParaRPr lang="en-US" sz="1400" b="1" dirty="0">
              <a:solidFill>
                <a:schemeClr val="tx1"/>
              </a:solidFill>
              <a:effectLst/>
            </a:endParaRPr>
          </a:p>
        </p:txBody>
      </p:sp>
      <p:sp>
        <p:nvSpPr>
          <p:cNvPr id="17" name="TextBox 7"/>
          <p:cNvSpPr txBox="1">
            <a:spLocks noChangeArrowheads="1"/>
          </p:cNvSpPr>
          <p:nvPr/>
        </p:nvSpPr>
        <p:spPr bwMode="auto">
          <a:xfrm>
            <a:off x="7010400" y="2743200"/>
            <a:ext cx="1981200" cy="2160591"/>
          </a:xfrm>
          <a:prstGeom prst="rect">
            <a:avLst/>
          </a:prstGeom>
          <a:noFill/>
          <a:ln w="9525">
            <a:noFill/>
            <a:miter lim="800000"/>
            <a:headEnd/>
            <a:tailEnd/>
          </a:ln>
        </p:spPr>
        <p:txBody>
          <a:bodyPr wrap="square">
            <a:spAutoFit/>
          </a:bodyPr>
          <a:lstStyle/>
          <a:p>
            <a:pPr>
              <a:lnSpc>
                <a:spcPct val="80000"/>
              </a:lnSpc>
            </a:pPr>
            <a:r>
              <a:rPr lang="en-US" sz="1200" i="1" dirty="0" smtClean="0">
                <a:solidFill>
                  <a:schemeClr val="tx1"/>
                </a:solidFill>
                <a:effectLst/>
              </a:rPr>
              <a:t>Extending and sustaining access to basic services:</a:t>
            </a:r>
          </a:p>
          <a:p>
            <a:pPr marL="115888" indent="-115888">
              <a:lnSpc>
                <a:spcPct val="80000"/>
              </a:lnSpc>
              <a:buFont typeface="Arial" pitchFamily="34" charset="0"/>
              <a:buChar char="•"/>
            </a:pPr>
            <a:endParaRPr lang="en-US" sz="1200" i="1" dirty="0" smtClean="0"/>
          </a:p>
          <a:p>
            <a:pPr marL="115888" indent="-115888">
              <a:lnSpc>
                <a:spcPct val="80000"/>
              </a:lnSpc>
              <a:buFont typeface="Arial" pitchFamily="34" charset="0"/>
              <a:buChar char="•"/>
            </a:pPr>
            <a:r>
              <a:rPr lang="en-US" sz="1200" i="1" dirty="0" smtClean="0"/>
              <a:t>Agree with communities on the use of appropriate technologies</a:t>
            </a:r>
          </a:p>
          <a:p>
            <a:pPr marL="115888" indent="-115888">
              <a:lnSpc>
                <a:spcPct val="80000"/>
              </a:lnSpc>
              <a:buFont typeface="Arial" pitchFamily="34" charset="0"/>
              <a:buChar char="•"/>
            </a:pPr>
            <a:endParaRPr lang="en-US" sz="1200" i="1" dirty="0" smtClean="0">
              <a:solidFill>
                <a:schemeClr val="tx1"/>
              </a:solidFill>
              <a:effectLst/>
            </a:endParaRPr>
          </a:p>
          <a:p>
            <a:pPr marL="115888" indent="-115888">
              <a:lnSpc>
                <a:spcPct val="80000"/>
              </a:lnSpc>
              <a:buFont typeface="Arial" pitchFamily="34" charset="0"/>
              <a:buChar char="•"/>
            </a:pPr>
            <a:r>
              <a:rPr lang="en-US" sz="1200" i="1" dirty="0" smtClean="0">
                <a:solidFill>
                  <a:schemeClr val="tx1"/>
                </a:solidFill>
                <a:effectLst/>
              </a:rPr>
              <a:t>Innovation in the deployment of appropriate technologies</a:t>
            </a:r>
          </a:p>
          <a:p>
            <a:pPr marL="115888" indent="-115888">
              <a:lnSpc>
                <a:spcPct val="80000"/>
              </a:lnSpc>
              <a:buFont typeface="Arial" pitchFamily="34" charset="0"/>
              <a:buChar char="•"/>
            </a:pPr>
            <a:endParaRPr lang="en-US" sz="1200" i="1" dirty="0" smtClean="0"/>
          </a:p>
          <a:p>
            <a:pPr marL="115888" indent="-115888">
              <a:lnSpc>
                <a:spcPct val="80000"/>
              </a:lnSpc>
              <a:buFont typeface="Arial" pitchFamily="34" charset="0"/>
              <a:buChar char="•"/>
            </a:pPr>
            <a:r>
              <a:rPr lang="en-US" sz="1200" i="1" dirty="0" smtClean="0"/>
              <a:t>Addressing technical skills and leveraging local capacity</a:t>
            </a:r>
            <a:endParaRPr lang="en-US" sz="1200" i="1" dirty="0">
              <a:solidFill>
                <a:schemeClr val="tx1"/>
              </a:solidFill>
              <a:effectLst/>
            </a:endParaRPr>
          </a:p>
        </p:txBody>
      </p:sp>
    </p:spTree>
    <p:extLst>
      <p:ext uri="{BB962C8B-B14F-4D97-AF65-F5344CB8AC3E}">
        <p14:creationId xmlns="" xmlns:p14="http://schemas.microsoft.com/office/powerpoint/2010/main" val="409765676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0"/>
            <a:ext cx="9144000" cy="914400"/>
          </a:xfrm>
        </p:spPr>
        <p:txBody>
          <a:bodyPr/>
          <a:lstStyle/>
          <a:p>
            <a:r>
              <a:rPr lang="en-ZA" sz="3200" dirty="0" smtClean="0"/>
              <a:t>And appropriate financing for rural municipalities</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884844924"/>
              </p:ext>
            </p:extLst>
          </p:nvPr>
        </p:nvGraphicFramePr>
        <p:xfrm>
          <a:off x="76200" y="990600"/>
          <a:ext cx="8915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868" name="Slide Number Placeholder 3"/>
          <p:cNvSpPr>
            <a:spLocks noGrp="1"/>
          </p:cNvSpPr>
          <p:nvPr>
            <p:ph type="sldNum" sz="quarter" idx="11"/>
          </p:nvPr>
        </p:nvSpPr>
        <p:spPr>
          <a:noFill/>
        </p:spPr>
        <p:txBody>
          <a:bodyPr/>
          <a:lstStyle/>
          <a:p>
            <a:fld id="{7CCE4E22-5E02-42D5-B20E-D68F9A320DBD}" type="slidenum">
              <a:rPr lang="en-GB" smtClean="0"/>
              <a:pPr/>
              <a:t>46</a:t>
            </a:fld>
            <a:endParaRPr lang="en-GB" smtClean="0"/>
          </a:p>
        </p:txBody>
      </p:sp>
      <p:sp>
        <p:nvSpPr>
          <p:cNvPr id="5" name="TextBox 4"/>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smtClean="0">
                <a:solidFill>
                  <a:schemeClr val="tx1"/>
                </a:solidFill>
                <a:effectLst/>
              </a:rPr>
              <a:t>12  Delivering municipal services in rural areas</a:t>
            </a:r>
            <a:endParaRPr lang="en-ZA" sz="1000" i="1" dirty="0">
              <a:solidFill>
                <a:schemeClr val="tx1"/>
              </a:solidFill>
              <a:effectLst/>
            </a:endParaRPr>
          </a:p>
        </p:txBody>
      </p:sp>
      <p:sp>
        <p:nvSpPr>
          <p:cNvPr id="16" name="TextBox 7"/>
          <p:cNvSpPr txBox="1">
            <a:spLocks noChangeArrowheads="1"/>
          </p:cNvSpPr>
          <p:nvPr/>
        </p:nvSpPr>
        <p:spPr bwMode="auto">
          <a:xfrm>
            <a:off x="6858000" y="2133802"/>
            <a:ext cx="1828800" cy="609398"/>
          </a:xfrm>
          <a:prstGeom prst="rect">
            <a:avLst/>
          </a:prstGeom>
          <a:noFill/>
          <a:ln w="9525">
            <a:noFill/>
            <a:miter lim="800000"/>
            <a:headEnd/>
            <a:tailEnd/>
          </a:ln>
        </p:spPr>
        <p:txBody>
          <a:bodyPr wrap="square">
            <a:spAutoFit/>
          </a:bodyPr>
          <a:lstStyle/>
          <a:p>
            <a:pPr>
              <a:lnSpc>
                <a:spcPct val="80000"/>
              </a:lnSpc>
            </a:pPr>
            <a:r>
              <a:rPr lang="en-US" sz="1400" b="1" dirty="0" smtClean="0">
                <a:solidFill>
                  <a:schemeClr val="tx1"/>
                </a:solidFill>
                <a:effectLst/>
              </a:rPr>
              <a:t>GVA </a:t>
            </a:r>
            <a:r>
              <a:rPr lang="en-US" sz="1400" b="1" dirty="0" err="1" smtClean="0">
                <a:solidFill>
                  <a:schemeClr val="tx1"/>
                </a:solidFill>
                <a:effectLst/>
              </a:rPr>
              <a:t>vs</a:t>
            </a:r>
            <a:r>
              <a:rPr lang="en-US" sz="1400" b="1" dirty="0" smtClean="0">
                <a:solidFill>
                  <a:schemeClr val="tx1"/>
                </a:solidFill>
                <a:effectLst/>
              </a:rPr>
              <a:t> municipal own revenue, 2008/09</a:t>
            </a:r>
            <a:endParaRPr lang="en-US" sz="1400" b="1" dirty="0">
              <a:solidFill>
                <a:schemeClr val="tx1"/>
              </a:solidFill>
              <a:effectLst/>
            </a:endParaRPr>
          </a:p>
        </p:txBody>
      </p:sp>
      <p:sp>
        <p:nvSpPr>
          <p:cNvPr id="17" name="TextBox 7"/>
          <p:cNvSpPr txBox="1">
            <a:spLocks noChangeArrowheads="1"/>
          </p:cNvSpPr>
          <p:nvPr/>
        </p:nvSpPr>
        <p:spPr bwMode="auto">
          <a:xfrm>
            <a:off x="6858000" y="2743200"/>
            <a:ext cx="2133600" cy="1421928"/>
          </a:xfrm>
          <a:prstGeom prst="rect">
            <a:avLst/>
          </a:prstGeom>
          <a:noFill/>
          <a:ln w="9525">
            <a:noFill/>
            <a:miter lim="800000"/>
            <a:headEnd/>
            <a:tailEnd/>
          </a:ln>
        </p:spPr>
        <p:txBody>
          <a:bodyPr wrap="square">
            <a:spAutoFit/>
          </a:bodyPr>
          <a:lstStyle/>
          <a:p>
            <a:pPr>
              <a:lnSpc>
                <a:spcPct val="80000"/>
              </a:lnSpc>
            </a:pPr>
            <a:r>
              <a:rPr lang="en-US" sz="1200" i="1" dirty="0" smtClean="0"/>
              <a:t>Small town municipalities</a:t>
            </a:r>
          </a:p>
          <a:p>
            <a:pPr marL="171450" indent="-171450">
              <a:lnSpc>
                <a:spcPct val="80000"/>
              </a:lnSpc>
              <a:buFont typeface="Arial" pitchFamily="34" charset="0"/>
              <a:buChar char="•"/>
            </a:pPr>
            <a:r>
              <a:rPr lang="en-US" sz="1200" i="1" dirty="0" smtClean="0"/>
              <a:t>8.9% of GVA</a:t>
            </a:r>
          </a:p>
          <a:p>
            <a:pPr marL="171450" indent="-171450">
              <a:lnSpc>
                <a:spcPct val="80000"/>
              </a:lnSpc>
              <a:buFont typeface="Arial" pitchFamily="34" charset="0"/>
              <a:buChar char="•"/>
            </a:pPr>
            <a:r>
              <a:rPr lang="en-US" sz="1200" i="1" dirty="0" smtClean="0"/>
              <a:t>6.8% of own revenue</a:t>
            </a:r>
          </a:p>
          <a:p>
            <a:pPr>
              <a:lnSpc>
                <a:spcPct val="80000"/>
              </a:lnSpc>
            </a:pPr>
            <a:endParaRPr lang="en-US" sz="1200" i="1" dirty="0" smtClean="0"/>
          </a:p>
          <a:p>
            <a:pPr>
              <a:lnSpc>
                <a:spcPct val="80000"/>
              </a:lnSpc>
            </a:pPr>
            <a:r>
              <a:rPr lang="en-US" sz="1200" i="1" dirty="0" smtClean="0"/>
              <a:t>Mostly </a:t>
            </a:r>
            <a:r>
              <a:rPr lang="en-US" sz="1200" i="1" dirty="0"/>
              <a:t>rural municipalities</a:t>
            </a:r>
          </a:p>
          <a:p>
            <a:pPr marL="171450" indent="-171450">
              <a:lnSpc>
                <a:spcPct val="80000"/>
              </a:lnSpc>
              <a:buFont typeface="Arial" pitchFamily="34" charset="0"/>
              <a:buChar char="•"/>
            </a:pPr>
            <a:r>
              <a:rPr lang="en-US" sz="1200" i="1" dirty="0" smtClean="0">
                <a:solidFill>
                  <a:schemeClr val="tx1"/>
                </a:solidFill>
                <a:effectLst/>
              </a:rPr>
              <a:t>5.6% of GVA</a:t>
            </a:r>
          </a:p>
          <a:p>
            <a:pPr marL="171450" indent="-171450">
              <a:lnSpc>
                <a:spcPct val="80000"/>
              </a:lnSpc>
              <a:buFont typeface="Arial" pitchFamily="34" charset="0"/>
              <a:buChar char="•"/>
            </a:pPr>
            <a:r>
              <a:rPr lang="en-US" sz="1200" i="1" dirty="0" smtClean="0"/>
              <a:t>1.9% of own revenue </a:t>
            </a:r>
            <a:endParaRPr lang="en-US" sz="1200" i="1" dirty="0" smtClean="0">
              <a:solidFill>
                <a:schemeClr val="tx1"/>
              </a:solidFill>
              <a:effectLst/>
            </a:endParaRPr>
          </a:p>
          <a:p>
            <a:pPr>
              <a:lnSpc>
                <a:spcPct val="80000"/>
              </a:lnSpc>
            </a:pPr>
            <a:endParaRPr lang="en-US" sz="1200" i="1" dirty="0"/>
          </a:p>
          <a:p>
            <a:pPr>
              <a:lnSpc>
                <a:spcPct val="80000"/>
              </a:lnSpc>
            </a:pPr>
            <a:endParaRPr lang="en-US" sz="1200" i="1" dirty="0">
              <a:solidFill>
                <a:schemeClr val="tx1"/>
              </a:solidFill>
              <a:effectLst/>
            </a:endParaRPr>
          </a:p>
        </p:txBody>
      </p:sp>
      <p:pic>
        <p:nvPicPr>
          <p:cNvPr id="3074"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965960" y="2181928"/>
            <a:ext cx="4648199" cy="228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4517375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0"/>
            <a:ext cx="9144000" cy="914400"/>
          </a:xfrm>
        </p:spPr>
        <p:txBody>
          <a:bodyPr/>
          <a:lstStyle/>
          <a:p>
            <a:r>
              <a:rPr lang="en-ZA" sz="3200" dirty="0" smtClean="0"/>
              <a:t>Cities face particular challenges…</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638995525"/>
              </p:ext>
            </p:extLst>
          </p:nvPr>
        </p:nvGraphicFramePr>
        <p:xfrm>
          <a:off x="76200" y="879909"/>
          <a:ext cx="8915400" cy="2168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868" name="Slide Number Placeholder 3"/>
          <p:cNvSpPr>
            <a:spLocks noGrp="1"/>
          </p:cNvSpPr>
          <p:nvPr>
            <p:ph type="sldNum" sz="quarter" idx="11"/>
          </p:nvPr>
        </p:nvSpPr>
        <p:spPr>
          <a:noFill/>
        </p:spPr>
        <p:txBody>
          <a:bodyPr/>
          <a:lstStyle/>
          <a:p>
            <a:fld id="{7CCE4E22-5E02-42D5-B20E-D68F9A320DBD}" type="slidenum">
              <a:rPr lang="en-GB" smtClean="0"/>
              <a:pPr/>
              <a:t>47</a:t>
            </a:fld>
            <a:endParaRPr lang="en-GB" smtClean="0"/>
          </a:p>
        </p:txBody>
      </p:sp>
      <p:sp>
        <p:nvSpPr>
          <p:cNvPr id="5" name="TextBox 4"/>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smtClean="0">
                <a:solidFill>
                  <a:schemeClr val="tx1"/>
                </a:solidFill>
                <a:effectLst/>
              </a:rPr>
              <a:t>13  Cities and the management of the built environment</a:t>
            </a:r>
            <a:endParaRPr lang="en-ZA" sz="1000" i="1" dirty="0">
              <a:solidFill>
                <a:schemeClr val="tx1"/>
              </a:solidFill>
              <a:effectLst/>
            </a:endParaRPr>
          </a:p>
        </p:txBody>
      </p:sp>
      <p:pic>
        <p:nvPicPr>
          <p:cNvPr id="3074" name="Picture 36"/>
          <p:cNvPicPr>
            <a:picLocks noChangeAspect="1" noChangeArrowheads="1"/>
          </p:cNvPicPr>
          <p:nvPr/>
        </p:nvPicPr>
        <p:blipFill>
          <a:blip r:embed="rId7" cstate="print">
            <a:extLst>
              <a:ext uri="{28A0092B-C50C-407E-A947-70E740481C1C}">
                <a14:useLocalDpi xmlns="" xmlns:a14="http://schemas.microsoft.com/office/drawing/2010/main" val="0"/>
              </a:ext>
            </a:extLst>
          </a:blip>
          <a:srcRect r="925" b="1321"/>
          <a:stretch>
            <a:fillRect/>
          </a:stretch>
        </p:blipFill>
        <p:spPr bwMode="auto">
          <a:xfrm>
            <a:off x="2286000" y="3048000"/>
            <a:ext cx="6048375" cy="3409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7" name="Content Placeholder 5"/>
          <p:cNvGraphicFramePr>
            <a:graphicFrameLocks/>
          </p:cNvGraphicFramePr>
          <p:nvPr>
            <p:extLst>
              <p:ext uri="{D42A27DB-BD31-4B8C-83A1-F6EECF244321}">
                <p14:modId xmlns="" xmlns:p14="http://schemas.microsoft.com/office/powerpoint/2010/main" val="3699978337"/>
              </p:ext>
            </p:extLst>
          </p:nvPr>
        </p:nvGraphicFramePr>
        <p:xfrm>
          <a:off x="76200" y="3124202"/>
          <a:ext cx="2057401" cy="16820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 xmlns:p14="http://schemas.microsoft.com/office/powerpoint/2010/main" val="241268052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0"/>
            <a:ext cx="9144000" cy="914400"/>
          </a:xfrm>
        </p:spPr>
        <p:txBody>
          <a:bodyPr/>
          <a:lstStyle/>
          <a:p>
            <a:r>
              <a:rPr lang="en-ZA" sz="3200" dirty="0" smtClean="0"/>
              <a:t>Which expenditure on the built environment seeks to address</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1634601977"/>
              </p:ext>
            </p:extLst>
          </p:nvPr>
        </p:nvGraphicFramePr>
        <p:xfrm>
          <a:off x="76200" y="990600"/>
          <a:ext cx="8915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868" name="Slide Number Placeholder 3"/>
          <p:cNvSpPr>
            <a:spLocks noGrp="1"/>
          </p:cNvSpPr>
          <p:nvPr>
            <p:ph type="sldNum" sz="quarter" idx="11"/>
          </p:nvPr>
        </p:nvSpPr>
        <p:spPr>
          <a:noFill/>
        </p:spPr>
        <p:txBody>
          <a:bodyPr/>
          <a:lstStyle/>
          <a:p>
            <a:fld id="{7CCE4E22-5E02-42D5-B20E-D68F9A320DBD}" type="slidenum">
              <a:rPr lang="en-GB" smtClean="0"/>
              <a:pPr/>
              <a:t>48</a:t>
            </a:fld>
            <a:endParaRPr lang="en-GB" smtClean="0"/>
          </a:p>
        </p:txBody>
      </p:sp>
      <p:sp>
        <p:nvSpPr>
          <p:cNvPr id="5" name="TextBox 4"/>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smtClean="0">
                <a:solidFill>
                  <a:schemeClr val="tx1"/>
                </a:solidFill>
                <a:effectLst/>
              </a:rPr>
              <a:t>13  Cities and the management of the built environment</a:t>
            </a:r>
            <a:endParaRPr lang="en-ZA" sz="1000" i="1" dirty="0">
              <a:solidFill>
                <a:schemeClr val="tx1"/>
              </a:solidFill>
              <a:effectLst/>
            </a:endParaRPr>
          </a:p>
        </p:txBody>
      </p:sp>
      <p:pic>
        <p:nvPicPr>
          <p:cNvPr id="4098"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286000" y="1066800"/>
            <a:ext cx="4571999" cy="2423651"/>
          </a:xfrm>
          <a:prstGeom prst="rect">
            <a:avLst/>
          </a:prstGeom>
          <a:solidFill>
            <a:schemeClr val="bg1"/>
          </a:solidFill>
          <a:ln>
            <a:noFill/>
          </a:ln>
          <a:effectLst/>
        </p:spPr>
      </p:pic>
      <p:sp>
        <p:nvSpPr>
          <p:cNvPr id="9" name="TextBox 7"/>
          <p:cNvSpPr txBox="1">
            <a:spLocks noChangeArrowheads="1"/>
          </p:cNvSpPr>
          <p:nvPr/>
        </p:nvSpPr>
        <p:spPr bwMode="auto">
          <a:xfrm>
            <a:off x="6934200" y="1066800"/>
            <a:ext cx="1524000" cy="954107"/>
          </a:xfrm>
          <a:prstGeom prst="rect">
            <a:avLst/>
          </a:prstGeom>
          <a:noFill/>
          <a:ln w="9525">
            <a:noFill/>
            <a:miter lim="800000"/>
            <a:headEnd/>
            <a:tailEnd/>
          </a:ln>
        </p:spPr>
        <p:txBody>
          <a:bodyPr wrap="square">
            <a:spAutoFit/>
          </a:bodyPr>
          <a:lstStyle/>
          <a:p>
            <a:pPr>
              <a:lnSpc>
                <a:spcPct val="80000"/>
              </a:lnSpc>
            </a:pPr>
            <a:r>
              <a:rPr lang="en-US" sz="1400" b="1" dirty="0" smtClean="0">
                <a:solidFill>
                  <a:schemeClr val="tx1"/>
                </a:solidFill>
                <a:effectLst/>
              </a:rPr>
              <a:t>Expenditure on housing and housing delivery, 2005-2009</a:t>
            </a:r>
            <a:endParaRPr lang="en-US" sz="1400" b="1" dirty="0">
              <a:solidFill>
                <a:schemeClr val="tx1"/>
              </a:solidFill>
              <a:effectLst/>
            </a:endParaRPr>
          </a:p>
        </p:txBody>
      </p:sp>
      <p:sp>
        <p:nvSpPr>
          <p:cNvPr id="10" name="TextBox 7"/>
          <p:cNvSpPr txBox="1">
            <a:spLocks noChangeArrowheads="1"/>
          </p:cNvSpPr>
          <p:nvPr/>
        </p:nvSpPr>
        <p:spPr bwMode="auto">
          <a:xfrm>
            <a:off x="6858000" y="2020907"/>
            <a:ext cx="2133600" cy="1421928"/>
          </a:xfrm>
          <a:prstGeom prst="rect">
            <a:avLst/>
          </a:prstGeom>
          <a:noFill/>
          <a:ln w="9525">
            <a:noFill/>
            <a:miter lim="800000"/>
            <a:headEnd/>
            <a:tailEnd/>
          </a:ln>
        </p:spPr>
        <p:txBody>
          <a:bodyPr wrap="square">
            <a:spAutoFit/>
          </a:bodyPr>
          <a:lstStyle/>
          <a:p>
            <a:pPr>
              <a:lnSpc>
                <a:spcPct val="80000"/>
              </a:lnSpc>
            </a:pPr>
            <a:r>
              <a:rPr lang="en-US" sz="1200" i="1" dirty="0" smtClean="0"/>
              <a:t>Lack of certainty in funding limits cities’ ability to plan and co-ordinate development</a:t>
            </a:r>
          </a:p>
          <a:p>
            <a:pPr>
              <a:lnSpc>
                <a:spcPct val="80000"/>
              </a:lnSpc>
            </a:pPr>
            <a:endParaRPr lang="en-US" sz="1200" i="1" dirty="0"/>
          </a:p>
          <a:p>
            <a:pPr>
              <a:lnSpc>
                <a:spcPct val="80000"/>
              </a:lnSpc>
            </a:pPr>
            <a:r>
              <a:rPr lang="en-US" sz="1200" i="1" dirty="0" smtClean="0"/>
              <a:t>In 2009/10:</a:t>
            </a:r>
          </a:p>
          <a:p>
            <a:pPr marL="171450" indent="-171450">
              <a:lnSpc>
                <a:spcPct val="80000"/>
              </a:lnSpc>
              <a:buFont typeface="Arial" pitchFamily="34" charset="0"/>
              <a:buChar char="•"/>
            </a:pPr>
            <a:r>
              <a:rPr lang="en-US" sz="1200" i="1" dirty="0" smtClean="0"/>
              <a:t>Metros - R1.2bn</a:t>
            </a:r>
          </a:p>
          <a:p>
            <a:pPr marL="171450" indent="-171450">
              <a:lnSpc>
                <a:spcPct val="80000"/>
              </a:lnSpc>
              <a:buFont typeface="Arial" pitchFamily="34" charset="0"/>
              <a:buChar char="•"/>
            </a:pPr>
            <a:r>
              <a:rPr lang="en-US" sz="1200" i="1" dirty="0" smtClean="0"/>
              <a:t>Secondary cities – R250m</a:t>
            </a:r>
            <a:endParaRPr lang="en-US" sz="1200" i="1" dirty="0"/>
          </a:p>
          <a:p>
            <a:pPr>
              <a:lnSpc>
                <a:spcPct val="80000"/>
              </a:lnSpc>
            </a:pPr>
            <a:endParaRPr lang="en-US" sz="1200" i="1" dirty="0">
              <a:solidFill>
                <a:schemeClr val="tx1"/>
              </a:solidFill>
              <a:effectLst/>
            </a:endParaRPr>
          </a:p>
        </p:txBody>
      </p:sp>
    </p:spTree>
    <p:extLst>
      <p:ext uri="{BB962C8B-B14F-4D97-AF65-F5344CB8AC3E}">
        <p14:creationId xmlns="" xmlns:p14="http://schemas.microsoft.com/office/powerpoint/2010/main" val="121250219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0"/>
            <a:ext cx="9144000" cy="914400"/>
          </a:xfrm>
        </p:spPr>
        <p:txBody>
          <a:bodyPr/>
          <a:lstStyle/>
          <a:p>
            <a:r>
              <a:rPr lang="en-ZA" sz="3200" dirty="0" smtClean="0"/>
              <a:t>And which is also being addressed through policy</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1112362129"/>
              </p:ext>
            </p:extLst>
          </p:nvPr>
        </p:nvGraphicFramePr>
        <p:xfrm>
          <a:off x="76200" y="990600"/>
          <a:ext cx="8915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868" name="Slide Number Placeholder 3"/>
          <p:cNvSpPr>
            <a:spLocks noGrp="1"/>
          </p:cNvSpPr>
          <p:nvPr>
            <p:ph type="sldNum" sz="quarter" idx="11"/>
          </p:nvPr>
        </p:nvSpPr>
        <p:spPr>
          <a:noFill/>
        </p:spPr>
        <p:txBody>
          <a:bodyPr/>
          <a:lstStyle/>
          <a:p>
            <a:fld id="{7CCE4E22-5E02-42D5-B20E-D68F9A320DBD}" type="slidenum">
              <a:rPr lang="en-GB" smtClean="0"/>
              <a:pPr/>
              <a:t>49</a:t>
            </a:fld>
            <a:endParaRPr lang="en-GB" smtClean="0"/>
          </a:p>
        </p:txBody>
      </p:sp>
      <p:sp>
        <p:nvSpPr>
          <p:cNvPr id="9" name="TextBox 8"/>
          <p:cNvSpPr txBox="1">
            <a:spLocks noChangeArrowheads="1"/>
          </p:cNvSpPr>
          <p:nvPr/>
        </p:nvSpPr>
        <p:spPr bwMode="auto">
          <a:xfrm>
            <a:off x="2133601" y="6611779"/>
            <a:ext cx="5638799" cy="246221"/>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000" i="1" dirty="0">
                <a:solidFill>
                  <a:schemeClr val="tx1"/>
                </a:solidFill>
                <a:effectLst/>
              </a:rPr>
              <a:t>Chapter </a:t>
            </a:r>
            <a:r>
              <a:rPr lang="en-ZA" sz="1000" i="1" dirty="0" smtClean="0">
                <a:solidFill>
                  <a:schemeClr val="tx1"/>
                </a:solidFill>
                <a:effectLst/>
              </a:rPr>
              <a:t>13  Cities and the management of the built environment</a:t>
            </a:r>
            <a:endParaRPr lang="en-ZA" sz="1000" i="1" dirty="0">
              <a:solidFill>
                <a:schemeClr val="tx1"/>
              </a:solidFill>
              <a:effectLst/>
            </a:endParaRPr>
          </a:p>
        </p:txBody>
      </p:sp>
    </p:spTree>
    <p:extLst>
      <p:ext uri="{BB962C8B-B14F-4D97-AF65-F5344CB8AC3E}">
        <p14:creationId xmlns="" xmlns:p14="http://schemas.microsoft.com/office/powerpoint/2010/main" val="246774922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1003300"/>
          </a:xfrm>
        </p:spPr>
        <p:txBody>
          <a:bodyPr/>
          <a:lstStyle/>
          <a:p>
            <a:pPr marL="57150"/>
            <a:r>
              <a:rPr lang="en-ZA" sz="3200" dirty="0" smtClean="0"/>
              <a:t>Local government faces </a:t>
            </a:r>
            <a:r>
              <a:rPr lang="en-ZA" sz="3200" dirty="0" err="1" smtClean="0"/>
              <a:t>ongoing</a:t>
            </a:r>
            <a:r>
              <a:rPr lang="en-ZA" sz="3200" dirty="0" smtClean="0"/>
              <a:t> challenges</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4041972797"/>
              </p:ext>
            </p:extLst>
          </p:nvPr>
        </p:nvGraphicFramePr>
        <p:xfrm>
          <a:off x="152400" y="1066800"/>
          <a:ext cx="88392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4" name="Slide Number Placeholder 3"/>
          <p:cNvSpPr>
            <a:spLocks noGrp="1"/>
          </p:cNvSpPr>
          <p:nvPr>
            <p:ph type="sldNum" sz="quarter" idx="11"/>
          </p:nvPr>
        </p:nvSpPr>
        <p:spPr>
          <a:noFill/>
        </p:spPr>
        <p:txBody>
          <a:bodyPr/>
          <a:lstStyle/>
          <a:p>
            <a:fld id="{02A11CCF-446F-45E6-A3F2-703EC27E7339}" type="slidenum">
              <a:rPr lang="en-GB" smtClean="0"/>
              <a:pPr/>
              <a:t>5</a:t>
            </a:fld>
            <a:endParaRPr lang="en-GB" smtClean="0"/>
          </a:p>
        </p:txBody>
      </p:sp>
      <p:sp>
        <p:nvSpPr>
          <p:cNvPr id="7" name="TextBox 6"/>
          <p:cNvSpPr txBox="1"/>
          <p:nvPr/>
        </p:nvSpPr>
        <p:spPr>
          <a:xfrm>
            <a:off x="152400" y="2120758"/>
            <a:ext cx="2743200" cy="830997"/>
          </a:xfrm>
          <a:prstGeom prst="rect">
            <a:avLst/>
          </a:prstGeom>
          <a:noFill/>
        </p:spPr>
        <p:txBody>
          <a:bodyPr wrap="square" rtlCol="0">
            <a:spAutoFit/>
          </a:bodyPr>
          <a:lstStyle/>
          <a:p>
            <a:pPr lvl="0" algn="ctr"/>
            <a:r>
              <a:rPr lang="en-ZA" sz="1600" b="1" dirty="0" smtClean="0">
                <a:solidFill>
                  <a:srgbClr val="002060"/>
                </a:solidFill>
                <a:effectLst/>
              </a:rPr>
              <a:t>Percentage of population in urban areas and growth in urban population</a:t>
            </a:r>
            <a:endParaRPr lang="en-US" dirty="0"/>
          </a:p>
        </p:txBody>
      </p:sp>
      <p:sp>
        <p:nvSpPr>
          <p:cNvPr id="9" name="TextBox 8"/>
          <p:cNvSpPr txBox="1"/>
          <p:nvPr/>
        </p:nvSpPr>
        <p:spPr>
          <a:xfrm>
            <a:off x="3276600" y="2133600"/>
            <a:ext cx="2590800" cy="830997"/>
          </a:xfrm>
          <a:prstGeom prst="rect">
            <a:avLst/>
          </a:prstGeom>
          <a:noFill/>
        </p:spPr>
        <p:txBody>
          <a:bodyPr wrap="square" rtlCol="0">
            <a:spAutoFit/>
          </a:bodyPr>
          <a:lstStyle/>
          <a:p>
            <a:pPr lvl="0" algn="ctr"/>
            <a:r>
              <a:rPr lang="en-ZA" sz="1600" b="1" dirty="0" smtClean="0">
                <a:solidFill>
                  <a:srgbClr val="002060"/>
                </a:solidFill>
                <a:effectLst/>
              </a:rPr>
              <a:t>Gross value added per capita by type of municipality, 2009</a:t>
            </a:r>
            <a:endParaRPr lang="en-US" dirty="0"/>
          </a:p>
        </p:txBody>
      </p:sp>
      <p:pic>
        <p:nvPicPr>
          <p:cNvPr id="1026" name="Picture 11"/>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221348" y="3116997"/>
            <a:ext cx="2722252" cy="2286000"/>
          </a:xfrm>
          <a:prstGeom prst="rect">
            <a:avLst/>
          </a:prstGeom>
          <a:solidFill>
            <a:schemeClr val="bg1"/>
          </a:solidFill>
          <a:ln>
            <a:noFill/>
          </a:ln>
        </p:spPr>
      </p:pic>
      <p:sp>
        <p:nvSpPr>
          <p:cNvPr id="12" name="TextBox 11"/>
          <p:cNvSpPr txBox="1"/>
          <p:nvPr/>
        </p:nvSpPr>
        <p:spPr>
          <a:xfrm>
            <a:off x="6324600" y="2120758"/>
            <a:ext cx="2590800" cy="830997"/>
          </a:xfrm>
          <a:prstGeom prst="rect">
            <a:avLst/>
          </a:prstGeom>
          <a:noFill/>
        </p:spPr>
        <p:txBody>
          <a:bodyPr wrap="square" rtlCol="0">
            <a:spAutoFit/>
          </a:bodyPr>
          <a:lstStyle/>
          <a:p>
            <a:pPr lvl="0" algn="ctr"/>
            <a:r>
              <a:rPr lang="en-GB" sz="1600" b="1" dirty="0">
                <a:solidFill>
                  <a:srgbClr val="002060"/>
                </a:solidFill>
              </a:rPr>
              <a:t>Trust in government institutions, 2004 to 2009</a:t>
            </a:r>
            <a:endParaRPr lang="en-US" sz="1600" b="1" dirty="0">
              <a:solidFill>
                <a:srgbClr val="002060"/>
              </a:solidFill>
            </a:endParaRPr>
          </a:p>
        </p:txBody>
      </p:sp>
      <p:pic>
        <p:nvPicPr>
          <p:cNvPr id="3"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78067" y="3124200"/>
            <a:ext cx="2641333" cy="22787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324600" y="3141055"/>
            <a:ext cx="2667000" cy="22619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6217103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0"/>
            <a:ext cx="9144000" cy="914400"/>
          </a:xfrm>
        </p:spPr>
        <p:txBody>
          <a:bodyPr/>
          <a:lstStyle/>
          <a:p>
            <a:pPr marL="57150"/>
            <a:r>
              <a:rPr lang="en-US" dirty="0" smtClean="0"/>
              <a:t>Outline of presentation</a:t>
            </a:r>
          </a:p>
        </p:txBody>
      </p:sp>
      <p:sp>
        <p:nvSpPr>
          <p:cNvPr id="4098" name="Slide Number Placeholder 4"/>
          <p:cNvSpPr>
            <a:spLocks noGrp="1"/>
          </p:cNvSpPr>
          <p:nvPr>
            <p:ph type="sldNum" sz="quarter" idx="11"/>
          </p:nvPr>
        </p:nvSpPr>
        <p:spPr>
          <a:noFill/>
        </p:spPr>
        <p:txBody>
          <a:bodyPr/>
          <a:lstStyle/>
          <a:p>
            <a:fld id="{182D5B2E-85FE-4039-9F98-69F14D728BD3}" type="slidenum">
              <a:rPr lang="en-GB" smtClean="0"/>
              <a:pPr/>
              <a:t>50</a:t>
            </a:fld>
            <a:endParaRPr lang="en-GB" smtClean="0"/>
          </a:p>
        </p:txBody>
      </p:sp>
      <p:graphicFrame>
        <p:nvGraphicFramePr>
          <p:cNvPr id="7" name="Diagram 6"/>
          <p:cNvGraphicFramePr/>
          <p:nvPr>
            <p:extLst>
              <p:ext uri="{D42A27DB-BD31-4B8C-83A1-F6EECF244321}">
                <p14:modId xmlns="" xmlns:p14="http://schemas.microsoft.com/office/powerpoint/2010/main" val="2568540133"/>
              </p:ext>
            </p:extLst>
          </p:nvPr>
        </p:nvGraphicFramePr>
        <p:xfrm>
          <a:off x="685800" y="990600"/>
          <a:ext cx="7772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0566043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0"/>
            <a:ext cx="9144000" cy="914400"/>
          </a:xfrm>
        </p:spPr>
        <p:txBody>
          <a:bodyPr/>
          <a:lstStyle/>
          <a:p>
            <a:r>
              <a:rPr lang="en-ZA" dirty="0" smtClean="0"/>
              <a:t>Uses of this </a:t>
            </a:r>
            <a:r>
              <a:rPr lang="en-ZA" i="1" dirty="0" smtClean="0"/>
              <a:t>Review</a:t>
            </a: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91819323"/>
              </p:ext>
            </p:extLst>
          </p:nvPr>
        </p:nvGraphicFramePr>
        <p:xfrm>
          <a:off x="76200" y="990600"/>
          <a:ext cx="8991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084" name="Slide Number Placeholder 3"/>
          <p:cNvSpPr>
            <a:spLocks noGrp="1"/>
          </p:cNvSpPr>
          <p:nvPr>
            <p:ph type="sldNum" sz="quarter" idx="11"/>
          </p:nvPr>
        </p:nvSpPr>
        <p:spPr>
          <a:noFill/>
        </p:spPr>
        <p:txBody>
          <a:bodyPr/>
          <a:lstStyle/>
          <a:p>
            <a:fld id="{162C83E8-ACE4-44A6-972B-1C080F91F663}" type="slidenum">
              <a:rPr lang="en-GB" smtClean="0"/>
              <a:pPr/>
              <a:t>51</a:t>
            </a:fld>
            <a:endParaRPr lang="en-GB" smtClean="0"/>
          </a:p>
        </p:txBody>
      </p:sp>
    </p:spTree>
    <p:extLst>
      <p:ext uri="{BB962C8B-B14F-4D97-AF65-F5344CB8AC3E}">
        <p14:creationId xmlns="" xmlns:p14="http://schemas.microsoft.com/office/powerpoint/2010/main" val="29549223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2057400"/>
            <a:ext cx="9144000" cy="1752600"/>
          </a:xfrm>
        </p:spPr>
        <p:style>
          <a:lnRef idx="0">
            <a:schemeClr val="accent2"/>
          </a:lnRef>
          <a:fillRef idx="3">
            <a:schemeClr val="accent2"/>
          </a:fillRef>
          <a:effectRef idx="3">
            <a:schemeClr val="accent2"/>
          </a:effectRef>
          <a:fontRef idx="minor">
            <a:schemeClr val="lt1"/>
          </a:fontRef>
        </p:style>
        <p:txBody>
          <a:bodyPr/>
          <a:lstStyle/>
          <a:p>
            <a:pPr algn="ctr"/>
            <a:r>
              <a:rPr lang="en-ZA" smtClean="0"/>
              <a:t>Thank you</a:t>
            </a:r>
          </a:p>
        </p:txBody>
      </p:sp>
      <p:sp>
        <p:nvSpPr>
          <p:cNvPr id="47107" name="Slide Number Placeholder 3"/>
          <p:cNvSpPr>
            <a:spLocks noGrp="1"/>
          </p:cNvSpPr>
          <p:nvPr>
            <p:ph type="sldNum" sz="quarter" idx="11"/>
          </p:nvPr>
        </p:nvSpPr>
        <p:spPr>
          <a:noFill/>
        </p:spPr>
        <p:txBody>
          <a:bodyPr/>
          <a:lstStyle/>
          <a:p>
            <a:fld id="{2AAAFB5D-35B0-4C26-A6C3-3A8C7A8F04E1}" type="slidenum">
              <a:rPr lang="en-GB" smtClean="0"/>
              <a:pPr/>
              <a:t>52</a:t>
            </a:fld>
            <a:endParaRPr lang="en-GB" smtClean="0"/>
          </a:p>
        </p:txBody>
      </p:sp>
    </p:spTree>
    <p:extLst>
      <p:ext uri="{BB962C8B-B14F-4D97-AF65-F5344CB8AC3E}">
        <p14:creationId xmlns="" xmlns:p14="http://schemas.microsoft.com/office/powerpoint/2010/main" val="87123528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1"/>
          <p:cNvSpPr>
            <a:spLocks noGrp="1"/>
          </p:cNvSpPr>
          <p:nvPr>
            <p:ph type="title"/>
          </p:nvPr>
        </p:nvSpPr>
        <p:spPr>
          <a:xfrm>
            <a:off x="0" y="0"/>
            <a:ext cx="9144000" cy="990600"/>
          </a:xfrm>
        </p:spPr>
        <p:txBody>
          <a:bodyPr/>
          <a:lstStyle/>
          <a:p>
            <a:pPr marL="57150"/>
            <a:r>
              <a:rPr lang="en-ZA" sz="3200" dirty="0" smtClean="0"/>
              <a:t>There is considerable pressure for infrastructure investment and improved service delivery</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1741281824"/>
              </p:ext>
            </p:extLst>
          </p:nvPr>
        </p:nvGraphicFramePr>
        <p:xfrm>
          <a:off x="152400" y="1066800"/>
          <a:ext cx="8839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7" name="Slide Number Placeholder 3"/>
          <p:cNvSpPr>
            <a:spLocks noGrp="1"/>
          </p:cNvSpPr>
          <p:nvPr>
            <p:ph type="sldNum" sz="quarter" idx="11"/>
          </p:nvPr>
        </p:nvSpPr>
        <p:spPr>
          <a:noFill/>
        </p:spPr>
        <p:txBody>
          <a:bodyPr/>
          <a:lstStyle/>
          <a:p>
            <a:fld id="{E81BA69A-E79F-4AA0-9DF9-0B0CD04B48AA}" type="slidenum">
              <a:rPr lang="en-GB" smtClean="0"/>
              <a:pPr/>
              <a:t>6</a:t>
            </a:fld>
            <a:endParaRPr lang="en-GB" smtClean="0"/>
          </a:p>
        </p:txBody>
      </p:sp>
      <p:pic>
        <p:nvPicPr>
          <p:cNvPr id="6149" name="Picture 6"/>
          <p:cNvPicPr>
            <a:picLocks noChangeAspect="1" noChangeArrowheads="1"/>
          </p:cNvPicPr>
          <p:nvPr/>
        </p:nvPicPr>
        <p:blipFill>
          <a:blip r:embed="rId7" cstate="print"/>
          <a:srcRect/>
          <a:stretch>
            <a:fillRect/>
          </a:stretch>
        </p:blipFill>
        <p:spPr bwMode="auto">
          <a:xfrm>
            <a:off x="2743200" y="1447800"/>
            <a:ext cx="2895600" cy="1905000"/>
          </a:xfrm>
          <a:prstGeom prst="rect">
            <a:avLst/>
          </a:prstGeom>
          <a:noFill/>
          <a:ln w="9525" algn="ctr">
            <a:noFill/>
            <a:miter lim="800000"/>
            <a:headEnd/>
            <a:tailEnd/>
          </a:ln>
        </p:spPr>
      </p:pic>
      <p:pic>
        <p:nvPicPr>
          <p:cNvPr id="6150" name="Picture 6"/>
          <p:cNvPicPr>
            <a:picLocks noChangeAspect="1" noChangeArrowheads="1"/>
          </p:cNvPicPr>
          <p:nvPr/>
        </p:nvPicPr>
        <p:blipFill>
          <a:blip r:embed="rId8" cstate="print"/>
          <a:srcRect/>
          <a:stretch>
            <a:fillRect/>
          </a:stretch>
        </p:blipFill>
        <p:spPr bwMode="auto">
          <a:xfrm>
            <a:off x="5715000" y="1447800"/>
            <a:ext cx="3124200" cy="1905000"/>
          </a:xfrm>
          <a:prstGeom prst="rect">
            <a:avLst/>
          </a:prstGeom>
          <a:noFill/>
          <a:ln w="9525" algn="ctr">
            <a:noFill/>
            <a:miter lim="800000"/>
            <a:headEnd/>
            <a:tailEnd/>
          </a:ln>
        </p:spPr>
      </p:pic>
      <p:sp>
        <p:nvSpPr>
          <p:cNvPr id="6151" name="TextBox 8"/>
          <p:cNvSpPr txBox="1">
            <a:spLocks noChangeArrowheads="1"/>
          </p:cNvSpPr>
          <p:nvPr/>
        </p:nvSpPr>
        <p:spPr bwMode="auto">
          <a:xfrm>
            <a:off x="2667000" y="1062335"/>
            <a:ext cx="3048000" cy="461665"/>
          </a:xfrm>
          <a:prstGeom prst="rect">
            <a:avLst/>
          </a:prstGeom>
          <a:noFill/>
          <a:ln w="9525">
            <a:noFill/>
            <a:miter lim="800000"/>
            <a:headEnd/>
            <a:tailEnd/>
          </a:ln>
        </p:spPr>
        <p:txBody>
          <a:bodyPr wrap="square">
            <a:spAutoFit/>
          </a:bodyPr>
          <a:lstStyle/>
          <a:p>
            <a:r>
              <a:rPr lang="en-ZA" sz="1200" b="1" dirty="0">
                <a:solidFill>
                  <a:schemeClr val="tx1"/>
                </a:solidFill>
                <a:effectLst/>
              </a:rPr>
              <a:t>Proxies of </a:t>
            </a:r>
            <a:r>
              <a:rPr lang="en-ZA" sz="1200" b="1" dirty="0" smtClean="0">
                <a:solidFill>
                  <a:schemeClr val="tx1"/>
                </a:solidFill>
                <a:effectLst/>
              </a:rPr>
              <a:t>poverty by municipal location, </a:t>
            </a:r>
            <a:r>
              <a:rPr lang="en-ZA" sz="1200" b="1" dirty="0">
                <a:solidFill>
                  <a:schemeClr val="tx1"/>
                </a:solidFill>
                <a:effectLst/>
              </a:rPr>
              <a:t>2007</a:t>
            </a:r>
          </a:p>
        </p:txBody>
      </p:sp>
      <p:sp>
        <p:nvSpPr>
          <p:cNvPr id="6152" name="TextBox 9"/>
          <p:cNvSpPr txBox="1">
            <a:spLocks noChangeArrowheads="1"/>
          </p:cNvSpPr>
          <p:nvPr/>
        </p:nvSpPr>
        <p:spPr bwMode="auto">
          <a:xfrm>
            <a:off x="5638800" y="1062335"/>
            <a:ext cx="2895600" cy="461665"/>
          </a:xfrm>
          <a:prstGeom prst="rect">
            <a:avLst/>
          </a:prstGeom>
          <a:noFill/>
          <a:ln w="9525">
            <a:noFill/>
            <a:miter lim="800000"/>
            <a:headEnd/>
            <a:tailEnd/>
          </a:ln>
        </p:spPr>
        <p:txBody>
          <a:bodyPr>
            <a:spAutoFit/>
          </a:bodyPr>
          <a:lstStyle/>
          <a:p>
            <a:r>
              <a:rPr lang="en-ZA" sz="1200" b="1" dirty="0" smtClean="0">
                <a:solidFill>
                  <a:schemeClr val="tx1"/>
                </a:solidFill>
                <a:effectLst/>
              </a:rPr>
              <a:t>Households without access to basic </a:t>
            </a:r>
            <a:r>
              <a:rPr lang="en-ZA" sz="1200" b="1" dirty="0">
                <a:solidFill>
                  <a:schemeClr val="tx1"/>
                </a:solidFill>
                <a:effectLst/>
              </a:rPr>
              <a:t>services, 2007</a:t>
            </a:r>
          </a:p>
        </p:txBody>
      </p:sp>
      <p:sp>
        <p:nvSpPr>
          <p:cNvPr id="6154" name="TextBox 11"/>
          <p:cNvSpPr txBox="1">
            <a:spLocks noChangeArrowheads="1"/>
          </p:cNvSpPr>
          <p:nvPr/>
        </p:nvSpPr>
        <p:spPr bwMode="auto">
          <a:xfrm>
            <a:off x="6972300" y="3698828"/>
            <a:ext cx="1866900" cy="2062103"/>
          </a:xfrm>
          <a:prstGeom prst="rect">
            <a:avLst/>
          </a:prstGeom>
          <a:noFill/>
          <a:ln w="9525">
            <a:noFill/>
            <a:miter lim="800000"/>
            <a:headEnd/>
            <a:tailEnd/>
          </a:ln>
        </p:spPr>
        <p:txBody>
          <a:bodyPr wrap="square">
            <a:spAutoFit/>
          </a:bodyPr>
          <a:lstStyle/>
          <a:p>
            <a:r>
              <a:rPr lang="en-ZA" sz="1600" b="1" dirty="0" smtClean="0">
                <a:solidFill>
                  <a:schemeClr val="tx1"/>
                </a:solidFill>
                <a:effectLst/>
              </a:rPr>
              <a:t>Nominal value of building plans passed and completed </a:t>
            </a:r>
            <a:r>
              <a:rPr lang="en-ZA" sz="1600" b="1" dirty="0" err="1">
                <a:solidFill>
                  <a:schemeClr val="tx1"/>
                </a:solidFill>
                <a:effectLst/>
              </a:rPr>
              <a:t>vs</a:t>
            </a:r>
            <a:r>
              <a:rPr lang="en-ZA" sz="1600" b="1" dirty="0">
                <a:solidFill>
                  <a:schemeClr val="tx1"/>
                </a:solidFill>
                <a:effectLst/>
              </a:rPr>
              <a:t> </a:t>
            </a:r>
            <a:r>
              <a:rPr lang="en-ZA" sz="1600" b="1" dirty="0" smtClean="0">
                <a:solidFill>
                  <a:schemeClr val="tx1"/>
                </a:solidFill>
                <a:effectLst/>
              </a:rPr>
              <a:t>local government capital expenditure, 1998 </a:t>
            </a:r>
            <a:r>
              <a:rPr lang="en-ZA" sz="1600" b="1" dirty="0">
                <a:solidFill>
                  <a:schemeClr val="tx1"/>
                </a:solidFill>
                <a:effectLst/>
              </a:rPr>
              <a:t>– </a:t>
            </a:r>
            <a:r>
              <a:rPr lang="en-ZA" sz="1600" b="1" dirty="0" smtClean="0">
                <a:solidFill>
                  <a:schemeClr val="tx1"/>
                </a:solidFill>
                <a:effectLst/>
              </a:rPr>
              <a:t>2009</a:t>
            </a:r>
            <a:endParaRPr lang="en-ZA" sz="1600" b="1" dirty="0">
              <a:solidFill>
                <a:schemeClr val="tx1"/>
              </a:solidFill>
              <a:effectLst/>
            </a:endParaRPr>
          </a:p>
        </p:txBody>
      </p:sp>
      <p:pic>
        <p:nvPicPr>
          <p:cNvPr id="1026" name="Picture 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781300" y="3590209"/>
            <a:ext cx="4229100" cy="2429591"/>
          </a:xfrm>
          <a:prstGeom prst="rect">
            <a:avLst/>
          </a:prstGeom>
          <a:solidFill>
            <a:schemeClr val="bg1"/>
          </a:solidFill>
          <a:ln>
            <a:noFill/>
          </a:ln>
          <a:effectLst/>
        </p:spPr>
      </p:pic>
      <p:sp>
        <p:nvSpPr>
          <p:cNvPr id="13" name="Oval 12"/>
          <p:cNvSpPr/>
          <p:nvPr/>
        </p:nvSpPr>
        <p:spPr bwMode="auto">
          <a:xfrm>
            <a:off x="3810000" y="5105400"/>
            <a:ext cx="609600" cy="304800"/>
          </a:xfrm>
          <a:prstGeom prst="ellipse">
            <a:avLst/>
          </a:prstGeom>
          <a:noFill/>
          <a:ln>
            <a:solidFill>
              <a:srgbClr val="C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en-ZA" sz="7200" b="1" i="1">
              <a:solidFill>
                <a:schemeClr val="bg1"/>
              </a:solidFill>
              <a:latin typeface="Arial Black" pitchFamily="34" charset="0"/>
            </a:endParaRPr>
          </a:p>
        </p:txBody>
      </p:sp>
      <p:sp>
        <p:nvSpPr>
          <p:cNvPr id="14" name="Oval 13"/>
          <p:cNvSpPr/>
          <p:nvPr/>
        </p:nvSpPr>
        <p:spPr bwMode="auto">
          <a:xfrm>
            <a:off x="6096000" y="3962400"/>
            <a:ext cx="685800" cy="685800"/>
          </a:xfrm>
          <a:prstGeom prst="ellipse">
            <a:avLst/>
          </a:prstGeom>
          <a:noFill/>
          <a:ln>
            <a:solidFill>
              <a:srgbClr val="0070C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en-ZA" sz="7200" b="1" i="1">
              <a:solidFill>
                <a:schemeClr val="bg1"/>
              </a:solidFill>
              <a:latin typeface="Arial Black" pitchFamily="34" charset="0"/>
            </a:endParaRPr>
          </a:p>
        </p:txBody>
      </p:sp>
    </p:spTree>
    <p:extLst>
      <p:ext uri="{BB962C8B-B14F-4D97-AF65-F5344CB8AC3E}">
        <p14:creationId xmlns="" xmlns:p14="http://schemas.microsoft.com/office/powerpoint/2010/main" val="287141434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990600"/>
          </a:xfrm>
        </p:spPr>
        <p:txBody>
          <a:bodyPr/>
          <a:lstStyle/>
          <a:p>
            <a:r>
              <a:rPr lang="en-ZA" sz="3000" dirty="0" smtClean="0"/>
              <a:t>National government continues to provide significant support to local government</a:t>
            </a: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3186288831"/>
              </p:ext>
            </p:extLst>
          </p:nvPr>
        </p:nvGraphicFramePr>
        <p:xfrm>
          <a:off x="152400" y="1090136"/>
          <a:ext cx="8763000" cy="5005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72" name="Slide Number Placeholder 3"/>
          <p:cNvSpPr>
            <a:spLocks noGrp="1"/>
          </p:cNvSpPr>
          <p:nvPr>
            <p:ph type="sldNum" sz="quarter" idx="11"/>
          </p:nvPr>
        </p:nvSpPr>
        <p:spPr>
          <a:noFill/>
        </p:spPr>
        <p:txBody>
          <a:bodyPr/>
          <a:lstStyle/>
          <a:p>
            <a:fld id="{44634DDD-679D-4091-8086-54EDAED52D58}" type="slidenum">
              <a:rPr lang="en-GB" smtClean="0"/>
              <a:pPr/>
              <a:t>7</a:t>
            </a:fld>
            <a:endParaRPr lang="en-GB" smtClean="0"/>
          </a:p>
        </p:txBody>
      </p:sp>
      <p:sp>
        <p:nvSpPr>
          <p:cNvPr id="7174" name="TextBox 7"/>
          <p:cNvSpPr txBox="1">
            <a:spLocks noChangeArrowheads="1"/>
          </p:cNvSpPr>
          <p:nvPr/>
        </p:nvSpPr>
        <p:spPr bwMode="auto">
          <a:xfrm>
            <a:off x="7162801" y="1090136"/>
            <a:ext cx="1752599" cy="830997"/>
          </a:xfrm>
          <a:prstGeom prst="rect">
            <a:avLst/>
          </a:prstGeom>
          <a:noFill/>
          <a:ln w="9525">
            <a:noFill/>
            <a:miter lim="800000"/>
            <a:headEnd/>
            <a:tailEnd/>
          </a:ln>
        </p:spPr>
        <p:txBody>
          <a:bodyPr wrap="square">
            <a:spAutoFit/>
          </a:bodyPr>
          <a:lstStyle/>
          <a:p>
            <a:r>
              <a:rPr lang="en-ZA" sz="1600" b="1" dirty="0">
                <a:solidFill>
                  <a:schemeClr val="tx1"/>
                </a:solidFill>
                <a:effectLst/>
              </a:rPr>
              <a:t>Transfers by type, </a:t>
            </a:r>
            <a:r>
              <a:rPr lang="en-ZA" sz="1600" b="1" dirty="0" smtClean="0">
                <a:solidFill>
                  <a:schemeClr val="tx1"/>
                </a:solidFill>
                <a:effectLst/>
              </a:rPr>
              <a:t>2006/07 - 2012/13</a:t>
            </a:r>
            <a:endParaRPr lang="en-ZA" sz="1600" b="1" dirty="0">
              <a:solidFill>
                <a:schemeClr val="tx1"/>
              </a:solidFill>
              <a:effectLst/>
            </a:endParaRPr>
          </a:p>
        </p:txBody>
      </p:sp>
      <p:pic>
        <p:nvPicPr>
          <p:cNvPr id="3076" name="Picture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971801" y="1143000"/>
            <a:ext cx="4191000" cy="22109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4015865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descr="Picture1"/>
          <p:cNvSpPr>
            <a:spLocks noGrp="1"/>
          </p:cNvSpPr>
          <p:nvPr>
            <p:ph type="title"/>
          </p:nvPr>
        </p:nvSpPr>
        <p:spPr>
          <a:xfrm>
            <a:off x="0" y="0"/>
            <a:ext cx="9144000" cy="990600"/>
          </a:xfrm>
        </p:spPr>
        <p:txBody>
          <a:bodyPr/>
          <a:lstStyle/>
          <a:p>
            <a:pPr marL="115888"/>
            <a:r>
              <a:rPr lang="en-ZA" sz="3600" dirty="0" smtClean="0"/>
              <a:t>… and municipal challenges remain …</a:t>
            </a:r>
          </a:p>
        </p:txBody>
      </p:sp>
      <p:graphicFrame>
        <p:nvGraphicFramePr>
          <p:cNvPr id="5" name="Content Placeholder 4"/>
          <p:cNvGraphicFramePr>
            <a:graphicFrameLocks noGrp="1"/>
          </p:cNvGraphicFramePr>
          <p:nvPr>
            <p:ph idx="1"/>
          </p:nvPr>
        </p:nvGraphicFramePr>
        <p:xfrm>
          <a:off x="76200" y="1009850"/>
          <a:ext cx="8915400" cy="5162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6" name="Slide Number Placeholder 3"/>
          <p:cNvSpPr>
            <a:spLocks noGrp="1"/>
          </p:cNvSpPr>
          <p:nvPr>
            <p:ph type="sldNum" sz="quarter" idx="4294967295"/>
          </p:nvPr>
        </p:nvSpPr>
        <p:spPr>
          <a:xfrm>
            <a:off x="8153400" y="6369050"/>
            <a:ext cx="892175" cy="457200"/>
          </a:xfrm>
          <a:prstGeom prst="rect">
            <a:avLst/>
          </a:prstGeom>
        </p:spPr>
        <p:txBody>
          <a:bodyPr/>
          <a:lstStyle/>
          <a:p>
            <a:pPr>
              <a:defRPr/>
            </a:pPr>
            <a:fld id="{EEF94593-8A12-4ECE-9934-9038A22BA846}" type="slidenum">
              <a:rPr lang="en-GB" sz="1000" smtClean="0"/>
              <a:pPr>
                <a:defRPr/>
              </a:pPr>
              <a:t>8</a:t>
            </a:fld>
            <a:endParaRPr lang="en-GB" sz="1000" dirty="0" smtClean="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990600"/>
          </a:xfrm>
        </p:spPr>
        <p:txBody>
          <a:bodyPr/>
          <a:lstStyle/>
          <a:p>
            <a:pPr marL="57150"/>
            <a:r>
              <a:rPr lang="en-ZA" sz="3200" dirty="0" smtClean="0"/>
              <a:t>The 2011 LGBER offers both new and updated analysis of key issues</a:t>
            </a: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3489268851"/>
              </p:ext>
            </p:extLst>
          </p:nvPr>
        </p:nvGraphicFramePr>
        <p:xfrm>
          <a:off x="152400" y="1066800"/>
          <a:ext cx="88392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20" name="Slide Number Placeholder 3"/>
          <p:cNvSpPr>
            <a:spLocks noGrp="1"/>
          </p:cNvSpPr>
          <p:nvPr>
            <p:ph type="sldNum" sz="quarter" idx="11"/>
          </p:nvPr>
        </p:nvSpPr>
        <p:spPr>
          <a:noFill/>
        </p:spPr>
        <p:txBody>
          <a:bodyPr/>
          <a:lstStyle/>
          <a:p>
            <a:fld id="{46CD1406-F8D3-47FF-89BF-DB2E4836AA87}" type="slidenum">
              <a:rPr lang="en-GB" smtClean="0"/>
              <a:pPr/>
              <a:t>9</a:t>
            </a:fld>
            <a:endParaRPr lang="en-GB" smtClean="0"/>
          </a:p>
        </p:txBody>
      </p:sp>
    </p:spTree>
    <p:extLst>
      <p:ext uri="{BB962C8B-B14F-4D97-AF65-F5344CB8AC3E}">
        <p14:creationId xmlns="" xmlns:p14="http://schemas.microsoft.com/office/powerpoint/2010/main" val="185332468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1_2010_07_19 NT template4">
  <a:themeElements>
    <a:clrScheme name="Custom 5">
      <a:dk1>
        <a:srgbClr val="000000"/>
      </a:dk1>
      <a:lt1>
        <a:srgbClr val="FFFFFF"/>
      </a:lt1>
      <a:dk2>
        <a:srgbClr val="A50000"/>
      </a:dk2>
      <a:lt2>
        <a:srgbClr val="808080"/>
      </a:lt2>
      <a:accent1>
        <a:srgbClr val="000000"/>
      </a:accent1>
      <a:accent2>
        <a:srgbClr val="7B0000"/>
      </a:accent2>
      <a:accent3>
        <a:srgbClr val="FF7575"/>
      </a:accent3>
      <a:accent4>
        <a:srgbClr val="CC0000"/>
      </a:accent4>
      <a:accent5>
        <a:srgbClr val="DAEDEF"/>
      </a:accent5>
      <a:accent6>
        <a:srgbClr val="A5A5A5"/>
      </a:accent6>
      <a:hlink>
        <a:srgbClr val="333399"/>
      </a:hlink>
      <a:folHlink>
        <a:srgbClr val="2D2D8A"/>
      </a:folHlink>
    </a:clrScheme>
    <a:fontScheme name="1_2010_07_19 NT template4">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0">
          <a:schemeClr val="accent2"/>
        </a:lnRef>
        <a:fillRef idx="3">
          <a:schemeClr val="accent2"/>
        </a:fillRef>
        <a:effectRef idx="3">
          <a:schemeClr val="accent2"/>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5181</TotalTime>
  <Words>5344</Words>
  <Application>Microsoft Office PowerPoint</Application>
  <PresentationFormat>On-screen Show (4:3)</PresentationFormat>
  <Paragraphs>715</Paragraphs>
  <Slides>52</Slides>
  <Notes>8</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1_2010_07_19 NT template4</vt:lpstr>
      <vt:lpstr>Local Government Budgets and Expenditure Review, 2011</vt:lpstr>
      <vt:lpstr>Why a Local Government Budgets and Expenditure Review?</vt:lpstr>
      <vt:lpstr>Data issues</vt:lpstr>
      <vt:lpstr>Outline of presentation</vt:lpstr>
      <vt:lpstr>Local government faces ongoing challenges</vt:lpstr>
      <vt:lpstr>There is considerable pressure for infrastructure investment and improved service delivery</vt:lpstr>
      <vt:lpstr>National government continues to provide significant support to local government</vt:lpstr>
      <vt:lpstr>… and municipal challenges remain …</vt:lpstr>
      <vt:lpstr>The 2011 LGBER offers both new and updated analysis of key issues</vt:lpstr>
      <vt:lpstr>Key issues identified…</vt:lpstr>
      <vt:lpstr>Potential policy responses include …</vt:lpstr>
      <vt:lpstr>Outline of presentation</vt:lpstr>
      <vt:lpstr>Summary of chapters</vt:lpstr>
      <vt:lpstr>There are significant differences between municipalities</vt:lpstr>
      <vt:lpstr>This requires municipalities to respond differently to their specific contexts</vt:lpstr>
      <vt:lpstr>… while also responding to the opportunities created by national fiscal policy </vt:lpstr>
      <vt:lpstr>…and learning to do things better</vt:lpstr>
      <vt:lpstr>Local government has very specific service delivery responsibilities </vt:lpstr>
      <vt:lpstr>That the WHOLE local government fiscal framework is designed to finance municipalities</vt:lpstr>
      <vt:lpstr>At the heart of local government is managing finances to deliver services</vt:lpstr>
      <vt:lpstr>Summary of chapters</vt:lpstr>
      <vt:lpstr>Municipalities are important economic actors</vt:lpstr>
      <vt:lpstr>They manage a significant portion of the public budget</vt:lpstr>
      <vt:lpstr>Municipalities continue to face important fiscal challenges</vt:lpstr>
      <vt:lpstr>MFMA aims to ensure alignment in the municipal accountability cycle</vt:lpstr>
      <vt:lpstr>Management is improving in response to financial management reform programme</vt:lpstr>
      <vt:lpstr>Concerns with the quality of budgeting…</vt:lpstr>
      <vt:lpstr>Scope exists to improve access to private finance</vt:lpstr>
      <vt:lpstr>Various sources of private finance are available</vt:lpstr>
      <vt:lpstr>Scope exists to further develop private finance opportunities</vt:lpstr>
      <vt:lpstr>Staff are a major municipal asset</vt:lpstr>
      <vt:lpstr>Personnel policies require careful management</vt:lpstr>
      <vt:lpstr>Value for money from personnel spending depends on better performance management</vt:lpstr>
      <vt:lpstr>Summary of chapters</vt:lpstr>
      <vt:lpstr>Water services have seen significant growth in access and expenditures</vt:lpstr>
      <vt:lpstr>… but sector faces important challenges</vt:lpstr>
      <vt:lpstr>Similar trends are evident in electricity distribution</vt:lpstr>
      <vt:lpstr>…. but challenges are not confined to electricity generation</vt:lpstr>
      <vt:lpstr>Municipal roads are coming under increasing pressure</vt:lpstr>
      <vt:lpstr>Investments in roads increased before the World Cup, but have not been sustained</vt:lpstr>
      <vt:lpstr>There is expanding access to solid waste services …</vt:lpstr>
      <vt:lpstr>… but need to take advantage of opportunities in the sector</vt:lpstr>
      <vt:lpstr>Summary of chapters</vt:lpstr>
      <vt:lpstr>Rural municipalities face particular challenges…</vt:lpstr>
      <vt:lpstr>Which requires rural development efforts to be strengthened</vt:lpstr>
      <vt:lpstr>And appropriate financing for rural municipalities</vt:lpstr>
      <vt:lpstr>Cities face particular challenges…</vt:lpstr>
      <vt:lpstr>Which expenditure on the built environment seeks to address</vt:lpstr>
      <vt:lpstr>And which is also being addressed through policy</vt:lpstr>
      <vt:lpstr>Outline of presentation</vt:lpstr>
      <vt:lpstr>Uses of this Review</vt:lpstr>
      <vt:lpstr>Thank you</vt:lpstr>
    </vt:vector>
  </TitlesOfParts>
  <Company>National Treasury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Broadening effective oversight to impact the local government sphere</dc:title>
  <dc:creator> Conrad Barberton</dc:creator>
  <cp:lastModifiedBy>Jan Hattingh</cp:lastModifiedBy>
  <cp:revision>213</cp:revision>
  <cp:lastPrinted>2011-08-11T13:20:55Z</cp:lastPrinted>
  <dcterms:created xsi:type="dcterms:W3CDTF">2010-10-05T12:59:21Z</dcterms:created>
  <dcterms:modified xsi:type="dcterms:W3CDTF">2011-09-16T12:08:49Z</dcterms:modified>
</cp:coreProperties>
</file>